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 id="2147483661" r:id="rId2"/>
  </p:sldMasterIdLst>
  <p:notesMasterIdLst>
    <p:notesMasterId r:id="rId30"/>
  </p:notesMasterIdLst>
  <p:handoutMasterIdLst>
    <p:handoutMasterId r:id="rId31"/>
  </p:handoutMasterIdLst>
  <p:sldIdLst>
    <p:sldId id="352" r:id="rId3"/>
    <p:sldId id="441" r:id="rId4"/>
    <p:sldId id="335" r:id="rId5"/>
    <p:sldId id="460" r:id="rId6"/>
    <p:sldId id="461" r:id="rId7"/>
    <p:sldId id="462" r:id="rId8"/>
    <p:sldId id="445" r:id="rId9"/>
    <p:sldId id="470" r:id="rId10"/>
    <p:sldId id="467" r:id="rId11"/>
    <p:sldId id="459" r:id="rId12"/>
    <p:sldId id="485" r:id="rId13"/>
    <p:sldId id="468" r:id="rId14"/>
    <p:sldId id="469" r:id="rId15"/>
    <p:sldId id="471" r:id="rId16"/>
    <p:sldId id="418" r:id="rId17"/>
    <p:sldId id="486" r:id="rId18"/>
    <p:sldId id="487" r:id="rId19"/>
    <p:sldId id="472" r:id="rId20"/>
    <p:sldId id="395" r:id="rId21"/>
    <p:sldId id="477" r:id="rId22"/>
    <p:sldId id="479" r:id="rId23"/>
    <p:sldId id="473" r:id="rId24"/>
    <p:sldId id="474" r:id="rId25"/>
    <p:sldId id="475" r:id="rId26"/>
    <p:sldId id="476" r:id="rId27"/>
    <p:sldId id="483" r:id="rId28"/>
    <p:sldId id="484" r:id="rId29"/>
  </p:sldIdLst>
  <p:sldSz cx="12192000" cy="6858000"/>
  <p:notesSz cx="6858000" cy="9144000"/>
  <p:embeddedFontLst>
    <p:embeddedFont>
      <p:font typeface="Arial Black" panose="020B0A04020102020204" pitchFamily="34" charset="0"/>
      <p:bold r:id="rId32"/>
    </p:embeddedFont>
    <p:embeddedFont>
      <p:font typeface="Calibri" panose="020F0502020204030204" pitchFamily="34" charset="0"/>
      <p:regular r:id="rId33"/>
      <p:bold r:id="rId34"/>
      <p:italic r:id="rId35"/>
      <p:boldItalic r:id="rId36"/>
    </p:embeddedFont>
    <p:embeddedFont>
      <p:font typeface="Calibri Light" panose="020F0302020204030204" pitchFamily="34" charset="0"/>
      <p:regular r:id="rId37"/>
      <p:italic r:id="rId38"/>
    </p:embeddedFont>
    <p:embeddedFont>
      <p:font typeface="Century Gothic" panose="020B0502020202020204" pitchFamily="34" charset="0"/>
      <p:regular r:id="rId39"/>
      <p:bold r:id="rId40"/>
      <p:italic r:id="rId41"/>
      <p:boldItalic r:id="rId42"/>
    </p:embeddedFont>
    <p:embeddedFont>
      <p:font typeface="Impact" panose="020B0806030902050204" pitchFamily="34" charset="0"/>
      <p:regular r:id="rId43"/>
    </p:embeddedFont>
    <p:embeddedFont>
      <p:font typeface="Open Sans" panose="020B0604020202020204" charset="0"/>
      <p:regular r:id="rId44"/>
      <p:bold r:id="rId45"/>
      <p:italic r:id="rId46"/>
      <p:boldItalic r:id="rId47"/>
    </p:embeddedFont>
    <p:embeddedFont>
      <p:font typeface="Open Sans Extrabold" panose="020B0604020202020204" charset="0"/>
      <p:bold r:id="rId48"/>
      <p:boldItalic r:id="rId49"/>
    </p:embeddedFont>
    <p:embeddedFont>
      <p:font typeface="Open Sans Extrabold" panose="020B0604020202020204" charset="0"/>
      <p:bold r:id="rId48"/>
      <p:boldItalic r:id="rId49"/>
    </p:embeddedFont>
    <p:embeddedFont>
      <p:font typeface="Open Sans Light" panose="020B0604020202020204" charset="0"/>
      <p:regular r:id="rId50"/>
      <p:italic r:id="rId51"/>
    </p:embeddedFont>
    <p:embeddedFont>
      <p:font typeface="Open Sans Semibold" panose="020B0604020202020204" charset="0"/>
      <p:bold r:id="rId52"/>
      <p:boldItalic r:id="rId53"/>
    </p:embeddedFont>
    <p:embeddedFont>
      <p:font typeface="TeXGyreAdventor" panose="020B0604020202020204" charset="0"/>
      <p:regular r:id="rId54"/>
      <p:bold r:id="rId55"/>
      <p:italic r:id="rId56"/>
      <p:boldItalic r:id="rId57"/>
    </p:embeddedFont>
  </p:embeddedFontLst>
  <p:defaultTex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browse/>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203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Sin estilo ni cuadrícula">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5170" autoAdjust="0"/>
    <p:restoredTop sz="77584" autoAdjust="0"/>
  </p:normalViewPr>
  <p:slideViewPr>
    <p:cSldViewPr snapToGrid="0">
      <p:cViewPr varScale="1">
        <p:scale>
          <a:sx n="72" d="100"/>
          <a:sy n="72" d="100"/>
        </p:scale>
        <p:origin x="384" y="60"/>
      </p:cViewPr>
      <p:guideLst>
        <p:guide orient="horz" pos="2160"/>
        <p:guide pos="3840"/>
      </p:guideLst>
    </p:cSldViewPr>
  </p:slideViewPr>
  <p:outlineViewPr>
    <p:cViewPr>
      <p:scale>
        <a:sx n="33" d="100"/>
        <a:sy n="33" d="100"/>
      </p:scale>
      <p:origin x="0" y="0"/>
    </p:cViewPr>
  </p:outlineViewPr>
  <p:notesTextViewPr>
    <p:cViewPr>
      <p:scale>
        <a:sx n="1" d="1"/>
        <a:sy n="1" d="1"/>
      </p:scale>
      <p:origin x="0" y="0"/>
    </p:cViewPr>
  </p:notesTextViewPr>
  <p:sorterViewPr>
    <p:cViewPr>
      <p:scale>
        <a:sx n="200" d="100"/>
        <a:sy n="200" d="100"/>
      </p:scale>
      <p:origin x="0" y="-4656"/>
    </p:cViewPr>
  </p:sorterViewPr>
  <p:notesViewPr>
    <p:cSldViewPr snapToGrid="0">
      <p:cViewPr varScale="1">
        <p:scale>
          <a:sx n="87" d="100"/>
          <a:sy n="87" d="100"/>
        </p:scale>
        <p:origin x="3762" y="72"/>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font" Target="fonts/font8.fntdata"/><Relationship Id="rId21" Type="http://schemas.openxmlformats.org/officeDocument/2006/relationships/slide" Target="slides/slide19.xml"/><Relationship Id="rId34" Type="http://schemas.openxmlformats.org/officeDocument/2006/relationships/font" Target="fonts/font3.fntdata"/><Relationship Id="rId42" Type="http://schemas.openxmlformats.org/officeDocument/2006/relationships/font" Target="fonts/font11.fntdata"/><Relationship Id="rId47" Type="http://schemas.openxmlformats.org/officeDocument/2006/relationships/font" Target="fonts/font16.fntdata"/><Relationship Id="rId50" Type="http://schemas.openxmlformats.org/officeDocument/2006/relationships/font" Target="fonts/font19.fntdata"/><Relationship Id="rId55" Type="http://schemas.openxmlformats.org/officeDocument/2006/relationships/font" Target="fonts/font24.fntdata"/><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font" Target="fonts/font1.fntdata"/><Relationship Id="rId37" Type="http://schemas.openxmlformats.org/officeDocument/2006/relationships/font" Target="fonts/font6.fntdata"/><Relationship Id="rId40" Type="http://schemas.openxmlformats.org/officeDocument/2006/relationships/font" Target="fonts/font9.fntdata"/><Relationship Id="rId45" Type="http://schemas.openxmlformats.org/officeDocument/2006/relationships/font" Target="fonts/font14.fntdata"/><Relationship Id="rId53" Type="http://schemas.openxmlformats.org/officeDocument/2006/relationships/font" Target="fonts/font22.fntdata"/><Relationship Id="rId58" Type="http://schemas.openxmlformats.org/officeDocument/2006/relationships/presProps" Target="presProps.xml"/><Relationship Id="rId5" Type="http://schemas.openxmlformats.org/officeDocument/2006/relationships/slide" Target="slides/slide3.xml"/><Relationship Id="rId61" Type="http://schemas.openxmlformats.org/officeDocument/2006/relationships/tableStyles" Target="tableStyles.xml"/><Relationship Id="rId19" Type="http://schemas.openxmlformats.org/officeDocument/2006/relationships/slide" Target="slides/slide1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notesMaster" Target="notesMasters/notesMaster1.xml"/><Relationship Id="rId35" Type="http://schemas.openxmlformats.org/officeDocument/2006/relationships/font" Target="fonts/font4.fntdata"/><Relationship Id="rId43" Type="http://schemas.openxmlformats.org/officeDocument/2006/relationships/font" Target="fonts/font12.fntdata"/><Relationship Id="rId48" Type="http://schemas.openxmlformats.org/officeDocument/2006/relationships/font" Target="fonts/font17.fntdata"/><Relationship Id="rId56" Type="http://schemas.openxmlformats.org/officeDocument/2006/relationships/font" Target="fonts/font25.fntdata"/><Relationship Id="rId8" Type="http://schemas.openxmlformats.org/officeDocument/2006/relationships/slide" Target="slides/slide6.xml"/><Relationship Id="rId51" Type="http://schemas.openxmlformats.org/officeDocument/2006/relationships/font" Target="fonts/font20.fntdata"/><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font" Target="fonts/font2.fntdata"/><Relationship Id="rId38" Type="http://schemas.openxmlformats.org/officeDocument/2006/relationships/font" Target="fonts/font7.fntdata"/><Relationship Id="rId46" Type="http://schemas.openxmlformats.org/officeDocument/2006/relationships/font" Target="fonts/font15.fntdata"/><Relationship Id="rId59" Type="http://schemas.openxmlformats.org/officeDocument/2006/relationships/viewProps" Target="viewProps.xml"/><Relationship Id="rId20" Type="http://schemas.openxmlformats.org/officeDocument/2006/relationships/slide" Target="slides/slide18.xml"/><Relationship Id="rId41" Type="http://schemas.openxmlformats.org/officeDocument/2006/relationships/font" Target="fonts/font10.fntdata"/><Relationship Id="rId54" Type="http://schemas.openxmlformats.org/officeDocument/2006/relationships/font" Target="fonts/font23.fntdata"/><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font" Target="fonts/font5.fntdata"/><Relationship Id="rId49" Type="http://schemas.openxmlformats.org/officeDocument/2006/relationships/font" Target="fonts/font18.fntdata"/><Relationship Id="rId57" Type="http://schemas.openxmlformats.org/officeDocument/2006/relationships/font" Target="fonts/font26.fntdata"/><Relationship Id="rId10" Type="http://schemas.openxmlformats.org/officeDocument/2006/relationships/slide" Target="slides/slide8.xml"/><Relationship Id="rId31" Type="http://schemas.openxmlformats.org/officeDocument/2006/relationships/handoutMaster" Target="handoutMasters/handoutMaster1.xml"/><Relationship Id="rId44" Type="http://schemas.openxmlformats.org/officeDocument/2006/relationships/font" Target="fonts/font13.fntdata"/><Relationship Id="rId52" Type="http://schemas.openxmlformats.org/officeDocument/2006/relationships/font" Target="fonts/font21.fntdata"/><Relationship Id="rId60" Type="http://schemas.openxmlformats.org/officeDocument/2006/relationships/theme" Target="theme/theme1.xml"/><Relationship Id="rId4" Type="http://schemas.openxmlformats.org/officeDocument/2006/relationships/slide" Target="slides/slide2.xml"/><Relationship Id="rId9" Type="http://schemas.openxmlformats.org/officeDocument/2006/relationships/slide" Target="slides/slide7.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Marcador de fecha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DF475149-14D7-433C-8AF8-22E528D5E744}" type="datetimeFigureOut">
              <a:rPr lang="en-US" smtClean="0"/>
              <a:t>8/7/2020</a:t>
            </a:fld>
            <a:endParaRPr lang="en-US"/>
          </a:p>
        </p:txBody>
      </p:sp>
      <p:sp>
        <p:nvSpPr>
          <p:cNvPr id="4" name="Marcador de pie de página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Marcador de número de diapositiva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D477C1EC-28C9-444D-BE93-B306445ED183}" type="slidenum">
              <a:rPr lang="en-US" smtClean="0"/>
              <a:t>‹#›</a:t>
            </a:fld>
            <a:endParaRPr lang="en-US"/>
          </a:p>
        </p:txBody>
      </p:sp>
    </p:spTree>
    <p:extLst>
      <p:ext uri="{BB962C8B-B14F-4D97-AF65-F5344CB8AC3E}">
        <p14:creationId xmlns:p14="http://schemas.microsoft.com/office/powerpoint/2010/main" val="352476579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Marcador de fech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75A28B9-9DE7-4E59-9692-5D075E13CBDD}" type="datetimeFigureOut">
              <a:rPr lang="en-US" smtClean="0"/>
              <a:t>8/7/2020</a:t>
            </a:fld>
            <a:endParaRPr lang="en-US"/>
          </a:p>
        </p:txBody>
      </p:sp>
      <p:sp>
        <p:nvSpPr>
          <p:cNvPr id="4" name="Marcador de imagen d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Marcador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a:p>
        </p:txBody>
      </p:sp>
      <p:sp>
        <p:nvSpPr>
          <p:cNvPr id="6" name="Marcador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Marcador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BD56C7F-6EA5-490E-9E70-6F1DF4FB2471}" type="slidenum">
              <a:rPr lang="en-US" smtClean="0"/>
              <a:t>‹#›</a:t>
            </a:fld>
            <a:endParaRPr lang="en-US"/>
          </a:p>
        </p:txBody>
      </p:sp>
    </p:spTree>
    <p:extLst>
      <p:ext uri="{BB962C8B-B14F-4D97-AF65-F5344CB8AC3E}">
        <p14:creationId xmlns:p14="http://schemas.microsoft.com/office/powerpoint/2010/main" val="45584857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BA5204E-909E-4306-838F-E17BEB0E413C}"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34853818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n-US" dirty="0"/>
          </a:p>
        </p:txBody>
      </p:sp>
      <p:sp>
        <p:nvSpPr>
          <p:cNvPr id="4" name="Marcador de número de diapositiva 3"/>
          <p:cNvSpPr>
            <a:spLocks noGrp="1"/>
          </p:cNvSpPr>
          <p:nvPr>
            <p:ph type="sldNum" sz="quarter" idx="10"/>
          </p:nvPr>
        </p:nvSpPr>
        <p:spPr/>
        <p:txBody>
          <a:bodyPr/>
          <a:lstStyle/>
          <a:p>
            <a:fld id="{FBD56C7F-6EA5-490E-9E70-6F1DF4FB2471}" type="slidenum">
              <a:rPr lang="en-US" smtClean="0"/>
              <a:t>26</a:t>
            </a:fld>
            <a:endParaRPr lang="en-US"/>
          </a:p>
        </p:txBody>
      </p:sp>
    </p:spTree>
    <p:extLst>
      <p:ext uri="{BB962C8B-B14F-4D97-AF65-F5344CB8AC3E}">
        <p14:creationId xmlns:p14="http://schemas.microsoft.com/office/powerpoint/2010/main" val="374265728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n-US"/>
          </a:p>
        </p:txBody>
      </p:sp>
      <p:sp>
        <p:nvSpPr>
          <p:cNvPr id="4" name="Marcador de número de diapositiva 3"/>
          <p:cNvSpPr>
            <a:spLocks noGrp="1"/>
          </p:cNvSpPr>
          <p:nvPr>
            <p:ph type="sldNum" sz="quarter" idx="10"/>
          </p:nvPr>
        </p:nvSpPr>
        <p:spPr/>
        <p:txBody>
          <a:bodyPr/>
          <a:lstStyle/>
          <a:p>
            <a:fld id="{FBD56C7F-6EA5-490E-9E70-6F1DF4FB2471}" type="slidenum">
              <a:rPr lang="en-US" smtClean="0"/>
              <a:t>9</a:t>
            </a:fld>
            <a:endParaRPr lang="en-US"/>
          </a:p>
        </p:txBody>
      </p:sp>
    </p:spTree>
    <p:extLst>
      <p:ext uri="{BB962C8B-B14F-4D97-AF65-F5344CB8AC3E}">
        <p14:creationId xmlns:p14="http://schemas.microsoft.com/office/powerpoint/2010/main" val="159454478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BD56C7F-6EA5-490E-9E70-6F1DF4FB2471}" type="slidenum">
              <a:rPr lang="en-US" smtClean="0"/>
              <a:t>10</a:t>
            </a:fld>
            <a:endParaRPr lang="en-US"/>
          </a:p>
        </p:txBody>
      </p:sp>
    </p:spTree>
    <p:extLst>
      <p:ext uri="{BB962C8B-B14F-4D97-AF65-F5344CB8AC3E}">
        <p14:creationId xmlns:p14="http://schemas.microsoft.com/office/powerpoint/2010/main" val="341504079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BD56C7F-6EA5-490E-9E70-6F1DF4FB2471}" type="slidenum">
              <a:rPr lang="en-US" smtClean="0"/>
              <a:t>11</a:t>
            </a:fld>
            <a:endParaRPr lang="en-US"/>
          </a:p>
        </p:txBody>
      </p:sp>
    </p:spTree>
    <p:extLst>
      <p:ext uri="{BB962C8B-B14F-4D97-AF65-F5344CB8AC3E}">
        <p14:creationId xmlns:p14="http://schemas.microsoft.com/office/powerpoint/2010/main" val="161895827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n-US" dirty="0"/>
          </a:p>
        </p:txBody>
      </p:sp>
      <p:sp>
        <p:nvSpPr>
          <p:cNvPr id="4" name="Marcador de número de diapositiva 3"/>
          <p:cNvSpPr>
            <a:spLocks noGrp="1"/>
          </p:cNvSpPr>
          <p:nvPr>
            <p:ph type="sldNum" sz="quarter" idx="10"/>
          </p:nvPr>
        </p:nvSpPr>
        <p:spPr/>
        <p:txBody>
          <a:bodyPr/>
          <a:lstStyle/>
          <a:p>
            <a:fld id="{FBD56C7F-6EA5-490E-9E70-6F1DF4FB2471}" type="slidenum">
              <a:rPr lang="en-US" smtClean="0"/>
              <a:t>15</a:t>
            </a:fld>
            <a:endParaRPr lang="en-US" dirty="0"/>
          </a:p>
        </p:txBody>
      </p:sp>
    </p:spTree>
    <p:extLst>
      <p:ext uri="{BB962C8B-B14F-4D97-AF65-F5344CB8AC3E}">
        <p14:creationId xmlns:p14="http://schemas.microsoft.com/office/powerpoint/2010/main" val="202993543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BD56C7F-6EA5-490E-9E70-6F1DF4FB2471}" type="slidenum">
              <a:rPr lang="en-US" smtClean="0"/>
              <a:t>18</a:t>
            </a:fld>
            <a:endParaRPr lang="en-US"/>
          </a:p>
        </p:txBody>
      </p:sp>
    </p:spTree>
    <p:extLst>
      <p:ext uri="{BB962C8B-B14F-4D97-AF65-F5344CB8AC3E}">
        <p14:creationId xmlns:p14="http://schemas.microsoft.com/office/powerpoint/2010/main" val="205512742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n-US"/>
          </a:p>
        </p:txBody>
      </p:sp>
      <p:sp>
        <p:nvSpPr>
          <p:cNvPr id="4" name="Marcador de número de diapositiva 3"/>
          <p:cNvSpPr>
            <a:spLocks noGrp="1"/>
          </p:cNvSpPr>
          <p:nvPr>
            <p:ph type="sldNum" sz="quarter" idx="10"/>
          </p:nvPr>
        </p:nvSpPr>
        <p:spPr/>
        <p:txBody>
          <a:bodyPr/>
          <a:lstStyle/>
          <a:p>
            <a:fld id="{FBD56C7F-6EA5-490E-9E70-6F1DF4FB2471}" type="slidenum">
              <a:rPr lang="en-US" smtClean="0"/>
              <a:t>19</a:t>
            </a:fld>
            <a:endParaRPr lang="en-US"/>
          </a:p>
        </p:txBody>
      </p:sp>
    </p:spTree>
    <p:extLst>
      <p:ext uri="{BB962C8B-B14F-4D97-AF65-F5344CB8AC3E}">
        <p14:creationId xmlns:p14="http://schemas.microsoft.com/office/powerpoint/2010/main" val="322106529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n-US" dirty="0"/>
          </a:p>
        </p:txBody>
      </p:sp>
      <p:sp>
        <p:nvSpPr>
          <p:cNvPr id="4" name="Marcador de número de diapositiva 3"/>
          <p:cNvSpPr>
            <a:spLocks noGrp="1"/>
          </p:cNvSpPr>
          <p:nvPr>
            <p:ph type="sldNum" sz="quarter" idx="10"/>
          </p:nvPr>
        </p:nvSpPr>
        <p:spPr/>
        <p:txBody>
          <a:bodyPr/>
          <a:lstStyle/>
          <a:p>
            <a:fld id="{FBD56C7F-6EA5-490E-9E70-6F1DF4FB2471}" type="slidenum">
              <a:rPr lang="en-US" smtClean="0"/>
              <a:t>23</a:t>
            </a:fld>
            <a:endParaRPr lang="en-US"/>
          </a:p>
        </p:txBody>
      </p:sp>
    </p:spTree>
    <p:extLst>
      <p:ext uri="{BB962C8B-B14F-4D97-AF65-F5344CB8AC3E}">
        <p14:creationId xmlns:p14="http://schemas.microsoft.com/office/powerpoint/2010/main" val="147690408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s-ES"/>
              <a:t>This is not exactly the same process that’s mentioned in the paper</a:t>
            </a:r>
            <a:endParaRPr lang="en-US"/>
          </a:p>
        </p:txBody>
      </p:sp>
      <p:sp>
        <p:nvSpPr>
          <p:cNvPr id="4" name="Slide Number Placeholder 3"/>
          <p:cNvSpPr>
            <a:spLocks noGrp="1"/>
          </p:cNvSpPr>
          <p:nvPr>
            <p:ph type="sldNum" sz="quarter" idx="5"/>
          </p:nvPr>
        </p:nvSpPr>
        <p:spPr/>
        <p:txBody>
          <a:bodyPr/>
          <a:lstStyle/>
          <a:p>
            <a:fld id="{FBD56C7F-6EA5-490E-9E70-6F1DF4FB2471}" type="slidenum">
              <a:rPr lang="en-US" smtClean="0"/>
              <a:t>24</a:t>
            </a:fld>
            <a:endParaRPr lang="en-US"/>
          </a:p>
        </p:txBody>
      </p:sp>
    </p:spTree>
    <p:extLst>
      <p:ext uri="{BB962C8B-B14F-4D97-AF65-F5344CB8AC3E}">
        <p14:creationId xmlns:p14="http://schemas.microsoft.com/office/powerpoint/2010/main" val="278953800"/>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endParaRPr lang="en-US"/>
          </a:p>
        </p:txBody>
      </p:sp>
      <p:sp>
        <p:nvSpPr>
          <p:cNvPr id="3" name="Subtítulo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endParaRPr lang="en-US"/>
          </a:p>
        </p:txBody>
      </p:sp>
      <p:sp>
        <p:nvSpPr>
          <p:cNvPr id="4" name="Marcador de fecha 3"/>
          <p:cNvSpPr>
            <a:spLocks noGrp="1"/>
          </p:cNvSpPr>
          <p:nvPr>
            <p:ph type="dt" sz="half" idx="10"/>
          </p:nvPr>
        </p:nvSpPr>
        <p:spPr/>
        <p:txBody>
          <a:bodyPr/>
          <a:lstStyle/>
          <a:p>
            <a:fld id="{D8E62AD8-D30D-4D92-8D18-1B14FD1DAE78}" type="datetimeFigureOut">
              <a:rPr lang="en-US" smtClean="0"/>
              <a:t>8/7/2020</a:t>
            </a:fld>
            <a:endParaRPr lang="en-US"/>
          </a:p>
        </p:txBody>
      </p:sp>
      <p:sp>
        <p:nvSpPr>
          <p:cNvPr id="5" name="Marcador de pie de página 4"/>
          <p:cNvSpPr>
            <a:spLocks noGrp="1"/>
          </p:cNvSpPr>
          <p:nvPr>
            <p:ph type="ftr" sz="quarter" idx="11"/>
          </p:nvPr>
        </p:nvSpPr>
        <p:spPr/>
        <p:txBody>
          <a:bodyPr/>
          <a:lstStyle/>
          <a:p>
            <a:endParaRPr lang="en-US"/>
          </a:p>
        </p:txBody>
      </p:sp>
      <p:sp>
        <p:nvSpPr>
          <p:cNvPr id="6" name="Marcador de número de diapositiva 5"/>
          <p:cNvSpPr>
            <a:spLocks noGrp="1"/>
          </p:cNvSpPr>
          <p:nvPr>
            <p:ph type="sldNum" sz="quarter" idx="12"/>
          </p:nvPr>
        </p:nvSpPr>
        <p:spPr/>
        <p:txBody>
          <a:bodyPr/>
          <a:lstStyle/>
          <a:p>
            <a:fld id="{C8DD0CA0-428C-4917-92A6-7BB08C8412A1}" type="slidenum">
              <a:rPr lang="en-US" smtClean="0"/>
              <a:t>‹#›</a:t>
            </a:fld>
            <a:endParaRPr lang="en-US"/>
          </a:p>
        </p:txBody>
      </p:sp>
      <p:pic>
        <p:nvPicPr>
          <p:cNvPr id="9" name="Imagen 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198427" y="320912"/>
            <a:ext cx="663606" cy="663606"/>
          </a:xfrm>
          <a:prstGeom prst="rect">
            <a:avLst/>
          </a:prstGeom>
        </p:spPr>
      </p:pic>
      <p:sp>
        <p:nvSpPr>
          <p:cNvPr id="10" name="CuadroTexto 9"/>
          <p:cNvSpPr txBox="1"/>
          <p:nvPr userDrawn="1"/>
        </p:nvSpPr>
        <p:spPr>
          <a:xfrm>
            <a:off x="7868487" y="393433"/>
            <a:ext cx="3329940" cy="523220"/>
          </a:xfrm>
          <a:prstGeom prst="rect">
            <a:avLst/>
          </a:prstGeom>
          <a:noFill/>
        </p:spPr>
        <p:txBody>
          <a:bodyPr wrap="square" rtlCol="0">
            <a:spAutoFit/>
          </a:bodyPr>
          <a:lstStyle/>
          <a:p>
            <a:pPr algn="r"/>
            <a:r>
              <a:rPr lang="es-ES" sz="1600">
                <a:solidFill>
                  <a:schemeClr val="bg1"/>
                </a:solidFill>
                <a:latin typeface="Impact" panose="020B0806030902050204" pitchFamily="34" charset="0"/>
              </a:rPr>
              <a:t>PROCESS</a:t>
            </a:r>
            <a:r>
              <a:rPr lang="es-ES" sz="1600" baseline="0">
                <a:solidFill>
                  <a:schemeClr val="bg1"/>
                </a:solidFill>
                <a:latin typeface="Impact" panose="020B0806030902050204" pitchFamily="34" charset="0"/>
              </a:rPr>
              <a:t> IMPROVEMENT INSTITUTE</a:t>
            </a:r>
            <a:br>
              <a:rPr lang="es-ES" sz="1600" baseline="0">
                <a:solidFill>
                  <a:schemeClr val="bg1"/>
                </a:solidFill>
                <a:latin typeface="Impact" panose="020B0806030902050204" pitchFamily="34" charset="0"/>
              </a:rPr>
            </a:br>
            <a:r>
              <a:rPr lang="es-ES" sz="1200" baseline="0">
                <a:solidFill>
                  <a:schemeClr val="bg1"/>
                </a:solidFill>
                <a:latin typeface="Arial" panose="020B0604020202020204" pitchFamily="34" charset="0"/>
                <a:cs typeface="Arial" panose="020B0604020202020204" pitchFamily="34" charset="0"/>
              </a:rPr>
              <a:t>Risk and reliability specialists</a:t>
            </a:r>
            <a:endParaRPr lang="en-US" sz="1200">
              <a:solidFill>
                <a:schemeClr val="bg1"/>
              </a:solidFill>
              <a:latin typeface="Arial" panose="020B0604020202020204" pitchFamily="34" charset="0"/>
              <a:cs typeface="Arial" panose="020B0604020202020204" pitchFamily="34" charset="0"/>
            </a:endParaRPr>
          </a:p>
        </p:txBody>
      </p:sp>
      <p:pic>
        <p:nvPicPr>
          <p:cNvPr id="7" name="Picture 6" descr="A picture containing drawing&#10;&#10;Description automatically generated">
            <a:extLst>
              <a:ext uri="{FF2B5EF4-FFF2-40B4-BE49-F238E27FC236}">
                <a16:creationId xmlns:a16="http://schemas.microsoft.com/office/drawing/2014/main" id="{4CFCA049-0002-42CD-948F-466F4760FD91}"/>
              </a:ext>
            </a:extLst>
          </p:cNvPr>
          <p:cNvPicPr>
            <a:picLocks noChangeAspect="1"/>
          </p:cNvPicPr>
          <p:nvPr userDrawn="1"/>
        </p:nvPicPr>
        <p:blipFill>
          <a:blip r:embed="rId3"/>
          <a:stretch>
            <a:fillRect/>
          </a:stretch>
        </p:blipFill>
        <p:spPr>
          <a:xfrm>
            <a:off x="9606754" y="1193210"/>
            <a:ext cx="2255279" cy="756000"/>
          </a:xfrm>
          <a:prstGeom prst="rect">
            <a:avLst/>
          </a:prstGeom>
        </p:spPr>
      </p:pic>
      <p:sp>
        <p:nvSpPr>
          <p:cNvPr id="13" name="Rectangle 12">
            <a:extLst>
              <a:ext uri="{FF2B5EF4-FFF2-40B4-BE49-F238E27FC236}">
                <a16:creationId xmlns:a16="http://schemas.microsoft.com/office/drawing/2014/main" id="{74B795E9-F815-4BBF-B3E0-16581B2F2163}"/>
              </a:ext>
            </a:extLst>
          </p:cNvPr>
          <p:cNvSpPr/>
          <p:nvPr userDrawn="1"/>
        </p:nvSpPr>
        <p:spPr>
          <a:xfrm>
            <a:off x="9500628" y="1804065"/>
            <a:ext cx="2432051" cy="179148"/>
          </a:xfrm>
          <a:prstGeom prst="rect">
            <a:avLst/>
          </a:prstGeom>
          <a:solidFill>
            <a:srgbClr val="00203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a:latin typeface="TeXGyreAdventor" panose="00000500000000000000" pitchFamily="50" charset="0"/>
            </a:endParaRPr>
          </a:p>
        </p:txBody>
      </p:sp>
    </p:spTree>
    <p:extLst>
      <p:ext uri="{BB962C8B-B14F-4D97-AF65-F5344CB8AC3E}">
        <p14:creationId xmlns:p14="http://schemas.microsoft.com/office/powerpoint/2010/main" val="171298131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endParaRPr lang="en-US"/>
          </a:p>
        </p:txBody>
      </p:sp>
      <p:sp>
        <p:nvSpPr>
          <p:cNvPr id="3" name="Marcador de posición de imagen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Marcador de texto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el estilo de texto del patrón</a:t>
            </a:r>
          </a:p>
        </p:txBody>
      </p:sp>
      <p:sp>
        <p:nvSpPr>
          <p:cNvPr id="5" name="Marcador de fecha 4"/>
          <p:cNvSpPr>
            <a:spLocks noGrp="1"/>
          </p:cNvSpPr>
          <p:nvPr>
            <p:ph type="dt" sz="half" idx="10"/>
          </p:nvPr>
        </p:nvSpPr>
        <p:spPr/>
        <p:txBody>
          <a:bodyPr/>
          <a:lstStyle/>
          <a:p>
            <a:fld id="{D8E62AD8-D30D-4D92-8D18-1B14FD1DAE78}" type="datetimeFigureOut">
              <a:rPr lang="en-US" smtClean="0"/>
              <a:t>8/7/2020</a:t>
            </a:fld>
            <a:endParaRPr lang="en-US"/>
          </a:p>
        </p:txBody>
      </p:sp>
      <p:sp>
        <p:nvSpPr>
          <p:cNvPr id="6" name="Marcador de pie de página 5"/>
          <p:cNvSpPr>
            <a:spLocks noGrp="1"/>
          </p:cNvSpPr>
          <p:nvPr>
            <p:ph type="ftr" sz="quarter" idx="11"/>
          </p:nvPr>
        </p:nvSpPr>
        <p:spPr/>
        <p:txBody>
          <a:bodyPr/>
          <a:lstStyle/>
          <a:p>
            <a:endParaRPr lang="en-US"/>
          </a:p>
        </p:txBody>
      </p:sp>
      <p:sp>
        <p:nvSpPr>
          <p:cNvPr id="7" name="Marcador de número de diapositiva 6"/>
          <p:cNvSpPr>
            <a:spLocks noGrp="1"/>
          </p:cNvSpPr>
          <p:nvPr>
            <p:ph type="sldNum" sz="quarter" idx="12"/>
          </p:nvPr>
        </p:nvSpPr>
        <p:spPr/>
        <p:txBody>
          <a:bodyPr/>
          <a:lstStyle/>
          <a:p>
            <a:fld id="{C8DD0CA0-428C-4917-92A6-7BB08C8412A1}" type="slidenum">
              <a:rPr lang="en-US" smtClean="0"/>
              <a:t>‹#›</a:t>
            </a:fld>
            <a:endParaRPr lang="en-US"/>
          </a:p>
        </p:txBody>
      </p:sp>
    </p:spTree>
    <p:extLst>
      <p:ext uri="{BB962C8B-B14F-4D97-AF65-F5344CB8AC3E}">
        <p14:creationId xmlns:p14="http://schemas.microsoft.com/office/powerpoint/2010/main" val="227291559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a:t>Haga clic para modificar el estilo de título del patrón</a:t>
            </a:r>
            <a:endParaRPr lang="en-US"/>
          </a:p>
        </p:txBody>
      </p:sp>
      <p:sp>
        <p:nvSpPr>
          <p:cNvPr id="3" name="Marcador de texto vertical 2"/>
          <p:cNvSpPr>
            <a:spLocks noGrp="1"/>
          </p:cNvSpPr>
          <p:nvPr>
            <p:ph type="body" orient="vert" idx="1"/>
          </p:nvPr>
        </p:nvSpPr>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a:p>
        </p:txBody>
      </p:sp>
      <p:sp>
        <p:nvSpPr>
          <p:cNvPr id="4" name="Marcador de fecha 3"/>
          <p:cNvSpPr>
            <a:spLocks noGrp="1"/>
          </p:cNvSpPr>
          <p:nvPr>
            <p:ph type="dt" sz="half" idx="10"/>
          </p:nvPr>
        </p:nvSpPr>
        <p:spPr/>
        <p:txBody>
          <a:bodyPr/>
          <a:lstStyle/>
          <a:p>
            <a:fld id="{D8E62AD8-D30D-4D92-8D18-1B14FD1DAE78}" type="datetimeFigureOut">
              <a:rPr lang="en-US" smtClean="0"/>
              <a:t>8/7/2020</a:t>
            </a:fld>
            <a:endParaRPr lang="en-US"/>
          </a:p>
        </p:txBody>
      </p:sp>
      <p:sp>
        <p:nvSpPr>
          <p:cNvPr id="5" name="Marcador de pie de página 4"/>
          <p:cNvSpPr>
            <a:spLocks noGrp="1"/>
          </p:cNvSpPr>
          <p:nvPr>
            <p:ph type="ftr" sz="quarter" idx="11"/>
          </p:nvPr>
        </p:nvSpPr>
        <p:spPr/>
        <p:txBody>
          <a:bodyPr/>
          <a:lstStyle/>
          <a:p>
            <a:endParaRPr lang="en-US"/>
          </a:p>
        </p:txBody>
      </p:sp>
      <p:sp>
        <p:nvSpPr>
          <p:cNvPr id="6" name="Marcador de número de diapositiva 5"/>
          <p:cNvSpPr>
            <a:spLocks noGrp="1"/>
          </p:cNvSpPr>
          <p:nvPr>
            <p:ph type="sldNum" sz="quarter" idx="12"/>
          </p:nvPr>
        </p:nvSpPr>
        <p:spPr/>
        <p:txBody>
          <a:bodyPr/>
          <a:lstStyle/>
          <a:p>
            <a:fld id="{C8DD0CA0-428C-4917-92A6-7BB08C8412A1}" type="slidenum">
              <a:rPr lang="en-US" smtClean="0"/>
              <a:t>‹#›</a:t>
            </a:fld>
            <a:endParaRPr lang="en-US"/>
          </a:p>
        </p:txBody>
      </p:sp>
    </p:spTree>
    <p:extLst>
      <p:ext uri="{BB962C8B-B14F-4D97-AF65-F5344CB8AC3E}">
        <p14:creationId xmlns:p14="http://schemas.microsoft.com/office/powerpoint/2010/main" val="273900223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8724900" y="365125"/>
            <a:ext cx="2628900" cy="5811838"/>
          </a:xfrm>
        </p:spPr>
        <p:txBody>
          <a:bodyPr vert="eaVert"/>
          <a:lstStyle/>
          <a:p>
            <a:r>
              <a:rPr lang="es-ES"/>
              <a:t>Haga clic para modificar el estilo de título del patrón</a:t>
            </a:r>
            <a:endParaRPr lang="en-US"/>
          </a:p>
        </p:txBody>
      </p:sp>
      <p:sp>
        <p:nvSpPr>
          <p:cNvPr id="3" name="Marcador de texto vertical 2"/>
          <p:cNvSpPr>
            <a:spLocks noGrp="1"/>
          </p:cNvSpPr>
          <p:nvPr>
            <p:ph type="body" orient="vert" idx="1"/>
          </p:nvPr>
        </p:nvSpPr>
        <p:spPr>
          <a:xfrm>
            <a:off x="838200" y="365125"/>
            <a:ext cx="7734300" cy="5811838"/>
          </a:xfrm>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a:p>
        </p:txBody>
      </p:sp>
      <p:sp>
        <p:nvSpPr>
          <p:cNvPr id="4" name="Marcador de fecha 3"/>
          <p:cNvSpPr>
            <a:spLocks noGrp="1"/>
          </p:cNvSpPr>
          <p:nvPr>
            <p:ph type="dt" sz="half" idx="10"/>
          </p:nvPr>
        </p:nvSpPr>
        <p:spPr/>
        <p:txBody>
          <a:bodyPr/>
          <a:lstStyle/>
          <a:p>
            <a:fld id="{D8E62AD8-D30D-4D92-8D18-1B14FD1DAE78}" type="datetimeFigureOut">
              <a:rPr lang="en-US" smtClean="0"/>
              <a:t>8/7/2020</a:t>
            </a:fld>
            <a:endParaRPr lang="en-US"/>
          </a:p>
        </p:txBody>
      </p:sp>
      <p:sp>
        <p:nvSpPr>
          <p:cNvPr id="5" name="Marcador de pie de página 4"/>
          <p:cNvSpPr>
            <a:spLocks noGrp="1"/>
          </p:cNvSpPr>
          <p:nvPr>
            <p:ph type="ftr" sz="quarter" idx="11"/>
          </p:nvPr>
        </p:nvSpPr>
        <p:spPr/>
        <p:txBody>
          <a:bodyPr/>
          <a:lstStyle/>
          <a:p>
            <a:endParaRPr lang="en-US"/>
          </a:p>
        </p:txBody>
      </p:sp>
      <p:sp>
        <p:nvSpPr>
          <p:cNvPr id="6" name="Marcador de número de diapositiva 5"/>
          <p:cNvSpPr>
            <a:spLocks noGrp="1"/>
          </p:cNvSpPr>
          <p:nvPr>
            <p:ph type="sldNum" sz="quarter" idx="12"/>
          </p:nvPr>
        </p:nvSpPr>
        <p:spPr/>
        <p:txBody>
          <a:bodyPr/>
          <a:lstStyle/>
          <a:p>
            <a:fld id="{C8DD0CA0-428C-4917-92A6-7BB08C8412A1}" type="slidenum">
              <a:rPr lang="en-US" smtClean="0"/>
              <a:t>‹#›</a:t>
            </a:fld>
            <a:endParaRPr lang="en-US"/>
          </a:p>
        </p:txBody>
      </p:sp>
    </p:spTree>
    <p:extLst>
      <p:ext uri="{BB962C8B-B14F-4D97-AF65-F5344CB8AC3E}">
        <p14:creationId xmlns:p14="http://schemas.microsoft.com/office/powerpoint/2010/main" val="359578836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0" y="1910499"/>
            <a:ext cx="12192000" cy="967819"/>
          </a:xfrm>
        </p:spPr>
        <p:txBody>
          <a:bodyPr anchor="b">
            <a:noAutofit/>
          </a:bodyPr>
          <a:lstStyle>
            <a:lvl1pPr algn="ctr">
              <a:defRPr sz="5333"/>
            </a:lvl1pPr>
          </a:lstStyle>
          <a:p>
            <a:r>
              <a:rPr lang="en-US" dirty="0"/>
              <a:t>Click to edit Master title style</a:t>
            </a:r>
          </a:p>
        </p:txBody>
      </p:sp>
      <p:sp>
        <p:nvSpPr>
          <p:cNvPr id="3" name="Subtitle 2"/>
          <p:cNvSpPr>
            <a:spLocks noGrp="1"/>
          </p:cNvSpPr>
          <p:nvPr>
            <p:ph type="subTitle" idx="1"/>
          </p:nvPr>
        </p:nvSpPr>
        <p:spPr>
          <a:xfrm>
            <a:off x="1524000" y="2998721"/>
            <a:ext cx="9144000" cy="1655763"/>
          </a:xfrm>
        </p:spPr>
        <p:txBody>
          <a:bodyPr/>
          <a:lstStyle>
            <a:lvl1pPr marL="0" indent="0" algn="ctr">
              <a:buNone/>
              <a:defRPr sz="2400"/>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en-US" dirty="0"/>
              <a:t>Click to edit Master subtitle style</a:t>
            </a:r>
          </a:p>
        </p:txBody>
      </p:sp>
      <p:sp>
        <p:nvSpPr>
          <p:cNvPr id="4" name="Date Placeholder 3"/>
          <p:cNvSpPr>
            <a:spLocks noGrp="1"/>
          </p:cNvSpPr>
          <p:nvPr>
            <p:ph type="dt" sz="half" idx="10"/>
          </p:nvPr>
        </p:nvSpPr>
        <p:spPr/>
        <p:txBody>
          <a:bodyPr/>
          <a:lstStyle/>
          <a:p>
            <a:fld id="{2AFA8A10-4C29-6245-9ABB-B8C52547EF77}" type="datetimeFigureOut">
              <a:rPr lang="en-US" smtClean="0"/>
              <a:t>8/7/2020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EF19155-6CFE-D84F-9722-35DF638E7307}" type="slidenum">
              <a:rPr lang="en-US" smtClean="0"/>
              <a:t>‹#›</a:t>
            </a:fld>
            <a:endParaRPr lang="en-US"/>
          </a:p>
        </p:txBody>
      </p:sp>
    </p:spTree>
    <p:extLst>
      <p:ext uri="{BB962C8B-B14F-4D97-AF65-F5344CB8AC3E}">
        <p14:creationId xmlns:p14="http://schemas.microsoft.com/office/powerpoint/2010/main" val="335583904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AFA8A10-4C29-6245-9ABB-B8C52547EF77}" type="datetimeFigureOut">
              <a:rPr lang="en-US" smtClean="0"/>
              <a:t>8/7/2020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EF19155-6CFE-D84F-9722-35DF638E7307}" type="slidenum">
              <a:rPr lang="en-US" smtClean="0"/>
              <a:t>‹#›</a:t>
            </a:fld>
            <a:endParaRPr lang="en-US"/>
          </a:p>
        </p:txBody>
      </p:sp>
    </p:spTree>
    <p:extLst>
      <p:ext uri="{BB962C8B-B14F-4D97-AF65-F5344CB8AC3E}">
        <p14:creationId xmlns:p14="http://schemas.microsoft.com/office/powerpoint/2010/main" val="397594388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1" y="1709740"/>
            <a:ext cx="10515600" cy="2852737"/>
          </a:xfrm>
        </p:spPr>
        <p:txBody>
          <a:bodyPr anchor="b">
            <a:normAutofit/>
          </a:bodyPr>
          <a:lstStyle>
            <a:lvl1pPr>
              <a:defRPr sz="5333"/>
            </a:lvl1pPr>
          </a:lstStyle>
          <a:p>
            <a:r>
              <a:rPr lang="en-US" dirty="0"/>
              <a:t>Click to edit Master title style</a:t>
            </a:r>
          </a:p>
        </p:txBody>
      </p:sp>
      <p:sp>
        <p:nvSpPr>
          <p:cNvPr id="3" name="Text Placeholder 2"/>
          <p:cNvSpPr>
            <a:spLocks noGrp="1"/>
          </p:cNvSpPr>
          <p:nvPr>
            <p:ph type="body" idx="1"/>
          </p:nvPr>
        </p:nvSpPr>
        <p:spPr>
          <a:xfrm>
            <a:off x="831851" y="4589464"/>
            <a:ext cx="10515600" cy="1500187"/>
          </a:xfrm>
        </p:spPr>
        <p:txBody>
          <a:bodyPr/>
          <a:lstStyle>
            <a:lvl1pPr marL="0" indent="0">
              <a:buNone/>
              <a:defRPr sz="2400">
                <a:solidFill>
                  <a:schemeClr val="tx1">
                    <a:tint val="75000"/>
                  </a:schemeClr>
                </a:solidFill>
              </a:defRPr>
            </a:lvl1pPr>
            <a:lvl2pPr marL="457189" indent="0">
              <a:buNone/>
              <a:defRPr sz="2000">
                <a:solidFill>
                  <a:schemeClr val="tx1">
                    <a:tint val="75000"/>
                  </a:schemeClr>
                </a:solidFill>
              </a:defRPr>
            </a:lvl2pPr>
            <a:lvl3pPr marL="914377"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1"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2AFA8A10-4C29-6245-9ABB-B8C52547EF77}" type="datetimeFigureOut">
              <a:rPr lang="en-US" smtClean="0"/>
              <a:t>8/7/2020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EF19155-6CFE-D84F-9722-35DF638E7307}" type="slidenum">
              <a:rPr lang="en-US" smtClean="0"/>
              <a:t>‹#›</a:t>
            </a:fld>
            <a:endParaRPr lang="en-US"/>
          </a:p>
        </p:txBody>
      </p:sp>
    </p:spTree>
    <p:extLst>
      <p:ext uri="{BB962C8B-B14F-4D97-AF65-F5344CB8AC3E}">
        <p14:creationId xmlns:p14="http://schemas.microsoft.com/office/powerpoint/2010/main" val="198431596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3170825"/>
            <a:ext cx="5181600" cy="3006139"/>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6172200" y="3170825"/>
            <a:ext cx="5181600" cy="3006139"/>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laceholder 4"/>
          <p:cNvSpPr>
            <a:spLocks noGrp="1"/>
          </p:cNvSpPr>
          <p:nvPr>
            <p:ph type="dt" sz="half" idx="10"/>
          </p:nvPr>
        </p:nvSpPr>
        <p:spPr/>
        <p:txBody>
          <a:bodyPr/>
          <a:lstStyle/>
          <a:p>
            <a:fld id="{2AFA8A10-4C29-6245-9ABB-B8C52547EF77}" type="datetimeFigureOut">
              <a:rPr lang="en-US" smtClean="0"/>
              <a:t>8/7/2020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EF19155-6CFE-D84F-9722-35DF638E7307}" type="slidenum">
              <a:rPr lang="en-US" smtClean="0"/>
              <a:t>‹#›</a:t>
            </a:fld>
            <a:endParaRPr lang="en-US"/>
          </a:p>
        </p:txBody>
      </p:sp>
    </p:spTree>
    <p:extLst>
      <p:ext uri="{BB962C8B-B14F-4D97-AF65-F5344CB8AC3E}">
        <p14:creationId xmlns:p14="http://schemas.microsoft.com/office/powerpoint/2010/main" val="90154636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9" y="1681163"/>
            <a:ext cx="5157787" cy="823912"/>
          </a:xfrm>
        </p:spPr>
        <p:txBody>
          <a:bodyPr anchor="b"/>
          <a:lstStyle>
            <a:lvl1pPr marL="0" indent="0">
              <a:buNone/>
              <a:defRPr sz="2400" b="1"/>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a:t>Edit Master text styles</a:t>
            </a:r>
          </a:p>
        </p:txBody>
      </p:sp>
      <p:sp>
        <p:nvSpPr>
          <p:cNvPr id="4" name="Content Placeholder 3"/>
          <p:cNvSpPr>
            <a:spLocks noGrp="1"/>
          </p:cNvSpPr>
          <p:nvPr>
            <p:ph sz="half" idx="2"/>
          </p:nvPr>
        </p:nvSpPr>
        <p:spPr>
          <a:xfrm>
            <a:off x="839789" y="2505075"/>
            <a:ext cx="5157787" cy="3684588"/>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6172201" y="1681163"/>
            <a:ext cx="5183188" cy="823912"/>
          </a:xfrm>
        </p:spPr>
        <p:txBody>
          <a:bodyPr anchor="b"/>
          <a:lstStyle>
            <a:lvl1pPr marL="0" indent="0">
              <a:buNone/>
              <a:defRPr sz="2400" b="1"/>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a:t>Edit Master text styles</a:t>
            </a:r>
          </a:p>
        </p:txBody>
      </p:sp>
      <p:sp>
        <p:nvSpPr>
          <p:cNvPr id="6" name="Content Placeholder 5"/>
          <p:cNvSpPr>
            <a:spLocks noGrp="1"/>
          </p:cNvSpPr>
          <p:nvPr>
            <p:ph sz="quarter" idx="4"/>
          </p:nvPr>
        </p:nvSpPr>
        <p:spPr>
          <a:xfrm>
            <a:off x="6172201"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2AFA8A10-4C29-6245-9ABB-B8C52547EF77}" type="datetimeFigureOut">
              <a:rPr lang="en-US" smtClean="0"/>
              <a:t>8/7/2020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1EF19155-6CFE-D84F-9722-35DF638E7307}" type="slidenum">
              <a:rPr lang="en-US" smtClean="0"/>
              <a:t>‹#›</a:t>
            </a:fld>
            <a:endParaRPr lang="en-US"/>
          </a:p>
        </p:txBody>
      </p:sp>
    </p:spTree>
    <p:extLst>
      <p:ext uri="{BB962C8B-B14F-4D97-AF65-F5344CB8AC3E}">
        <p14:creationId xmlns:p14="http://schemas.microsoft.com/office/powerpoint/2010/main" val="265631866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2AFA8A10-4C29-6245-9ABB-B8C52547EF77}" type="datetimeFigureOut">
              <a:rPr lang="en-US" smtClean="0"/>
              <a:t>8/7/2020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EF19155-6CFE-D84F-9722-35DF638E7307}" type="slidenum">
              <a:rPr lang="en-US" smtClean="0"/>
              <a:t>‹#›</a:t>
            </a:fld>
            <a:endParaRPr lang="en-US"/>
          </a:p>
        </p:txBody>
      </p:sp>
    </p:spTree>
    <p:extLst>
      <p:ext uri="{BB962C8B-B14F-4D97-AF65-F5344CB8AC3E}">
        <p14:creationId xmlns:p14="http://schemas.microsoft.com/office/powerpoint/2010/main" val="42238158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AFA8A10-4C29-6245-9ABB-B8C52547EF77}" type="datetimeFigureOut">
              <a:rPr lang="en-US" smtClean="0"/>
              <a:t>8/7/2020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1EF19155-6CFE-D84F-9722-35DF638E7307}" type="slidenum">
              <a:rPr lang="en-US" smtClean="0"/>
              <a:t>‹#›</a:t>
            </a:fld>
            <a:endParaRPr lang="en-US"/>
          </a:p>
        </p:txBody>
      </p:sp>
    </p:spTree>
    <p:extLst>
      <p:ext uri="{BB962C8B-B14F-4D97-AF65-F5344CB8AC3E}">
        <p14:creationId xmlns:p14="http://schemas.microsoft.com/office/powerpoint/2010/main" val="270061110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a:t>Haga clic para modificar el estilo de título del patrón</a:t>
            </a:r>
            <a:endParaRPr lang="en-US"/>
          </a:p>
        </p:txBody>
      </p:sp>
      <p:sp>
        <p:nvSpPr>
          <p:cNvPr id="3" name="Marcador de contenido 2"/>
          <p:cNvSpPr>
            <a:spLocks noGrp="1"/>
          </p:cNvSpPr>
          <p:nvPr>
            <p:ph idx="1"/>
          </p:nvPr>
        </p:nvSpPr>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a:p>
        </p:txBody>
      </p:sp>
      <p:sp>
        <p:nvSpPr>
          <p:cNvPr id="4" name="Marcador de fecha 3"/>
          <p:cNvSpPr>
            <a:spLocks noGrp="1"/>
          </p:cNvSpPr>
          <p:nvPr>
            <p:ph type="dt" sz="half" idx="10"/>
          </p:nvPr>
        </p:nvSpPr>
        <p:spPr/>
        <p:txBody>
          <a:bodyPr/>
          <a:lstStyle/>
          <a:p>
            <a:fld id="{D8E62AD8-D30D-4D92-8D18-1B14FD1DAE78}" type="datetimeFigureOut">
              <a:rPr lang="en-US" smtClean="0"/>
              <a:t>8/7/2020</a:t>
            </a:fld>
            <a:endParaRPr lang="en-US"/>
          </a:p>
        </p:txBody>
      </p:sp>
      <p:sp>
        <p:nvSpPr>
          <p:cNvPr id="5" name="Marcador de pie de página 4"/>
          <p:cNvSpPr>
            <a:spLocks noGrp="1"/>
          </p:cNvSpPr>
          <p:nvPr>
            <p:ph type="ftr" sz="quarter" idx="11"/>
          </p:nvPr>
        </p:nvSpPr>
        <p:spPr/>
        <p:txBody>
          <a:bodyPr/>
          <a:lstStyle/>
          <a:p>
            <a:endParaRPr lang="en-US"/>
          </a:p>
        </p:txBody>
      </p:sp>
      <p:sp>
        <p:nvSpPr>
          <p:cNvPr id="6" name="Marcador de número de diapositiva 5"/>
          <p:cNvSpPr>
            <a:spLocks noGrp="1"/>
          </p:cNvSpPr>
          <p:nvPr>
            <p:ph type="sldNum" sz="quarter" idx="12"/>
          </p:nvPr>
        </p:nvSpPr>
        <p:spPr/>
        <p:txBody>
          <a:bodyPr/>
          <a:lstStyle/>
          <a:p>
            <a:fld id="{C8DD0CA0-428C-4917-92A6-7BB08C8412A1}" type="slidenum">
              <a:rPr lang="en-US" smtClean="0"/>
              <a:t>‹#›</a:t>
            </a:fld>
            <a:endParaRPr lang="en-US"/>
          </a:p>
        </p:txBody>
      </p:sp>
    </p:spTree>
    <p:extLst>
      <p:ext uri="{BB962C8B-B14F-4D97-AF65-F5344CB8AC3E}">
        <p14:creationId xmlns:p14="http://schemas.microsoft.com/office/powerpoint/2010/main" val="156959501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1265548"/>
            <a:ext cx="3932237" cy="1600200"/>
          </a:xfrm>
        </p:spPr>
        <p:txBody>
          <a:bodyPr anchor="b"/>
          <a:lstStyle>
            <a:lvl1pPr>
              <a:defRPr sz="3200"/>
            </a:lvl1pPr>
          </a:lstStyle>
          <a:p>
            <a:r>
              <a:rPr lang="en-US" dirty="0"/>
              <a:t>Click to edit Master title style</a:t>
            </a:r>
          </a:p>
        </p:txBody>
      </p:sp>
      <p:sp>
        <p:nvSpPr>
          <p:cNvPr id="3" name="Content Placeholder 2"/>
          <p:cNvSpPr>
            <a:spLocks noGrp="1"/>
          </p:cNvSpPr>
          <p:nvPr>
            <p:ph idx="1"/>
          </p:nvPr>
        </p:nvSpPr>
        <p:spPr>
          <a:xfrm>
            <a:off x="5183188" y="1772239"/>
            <a:ext cx="6172200" cy="4088812"/>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p:cNvSpPr>
            <a:spLocks noGrp="1"/>
          </p:cNvSpPr>
          <p:nvPr>
            <p:ph type="body" sz="half" idx="2"/>
          </p:nvPr>
        </p:nvSpPr>
        <p:spPr>
          <a:xfrm>
            <a:off x="839788" y="2865748"/>
            <a:ext cx="3932237" cy="3003240"/>
          </a:xfrm>
        </p:spPr>
        <p:txBody>
          <a:bodyPr/>
          <a:lstStyle>
            <a:lvl1pPr marL="0" indent="0">
              <a:buNone/>
              <a:defRPr sz="1600"/>
            </a:lvl1pPr>
            <a:lvl2pPr marL="457189" indent="0">
              <a:buNone/>
              <a:defRPr sz="1400"/>
            </a:lvl2pPr>
            <a:lvl3pPr marL="914377" indent="0">
              <a:buNone/>
              <a:defRPr sz="1200"/>
            </a:lvl3pPr>
            <a:lvl4pPr marL="1371566" indent="0">
              <a:buNone/>
              <a:defRPr sz="1000"/>
            </a:lvl4pPr>
            <a:lvl5pPr marL="1828754" indent="0">
              <a:buNone/>
              <a:defRPr sz="1000"/>
            </a:lvl5pPr>
            <a:lvl6pPr marL="2285943" indent="0">
              <a:buNone/>
              <a:defRPr sz="1000"/>
            </a:lvl6pPr>
            <a:lvl7pPr marL="2743131" indent="0">
              <a:buNone/>
              <a:defRPr sz="1000"/>
            </a:lvl7pPr>
            <a:lvl8pPr marL="3200320" indent="0">
              <a:buNone/>
              <a:defRPr sz="1000"/>
            </a:lvl8pPr>
            <a:lvl9pPr marL="3657509" indent="0">
              <a:buNone/>
              <a:defRPr sz="1000"/>
            </a:lvl9pPr>
          </a:lstStyle>
          <a:p>
            <a:pPr lvl="0"/>
            <a:r>
              <a:rPr lang="en-US" dirty="0"/>
              <a:t>Edit Master text styles</a:t>
            </a:r>
          </a:p>
        </p:txBody>
      </p:sp>
      <p:sp>
        <p:nvSpPr>
          <p:cNvPr id="5" name="Date Placeholder 4"/>
          <p:cNvSpPr>
            <a:spLocks noGrp="1"/>
          </p:cNvSpPr>
          <p:nvPr>
            <p:ph type="dt" sz="half" idx="10"/>
          </p:nvPr>
        </p:nvSpPr>
        <p:spPr/>
        <p:txBody>
          <a:bodyPr/>
          <a:lstStyle/>
          <a:p>
            <a:fld id="{2AFA8A10-4C29-6245-9ABB-B8C52547EF77}" type="datetimeFigureOut">
              <a:rPr lang="en-US" smtClean="0"/>
              <a:t>8/7/2020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EF19155-6CFE-D84F-9722-35DF638E7307}" type="slidenum">
              <a:rPr lang="en-US" smtClean="0"/>
              <a:t>‹#›</a:t>
            </a:fld>
            <a:endParaRPr lang="en-US"/>
          </a:p>
        </p:txBody>
      </p:sp>
    </p:spTree>
    <p:extLst>
      <p:ext uri="{BB962C8B-B14F-4D97-AF65-F5344CB8AC3E}">
        <p14:creationId xmlns:p14="http://schemas.microsoft.com/office/powerpoint/2010/main" val="30335478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p:cNvSpPr>
            <a:spLocks noGrp="1"/>
          </p:cNvSpPr>
          <p:nvPr>
            <p:ph type="title"/>
          </p:nvPr>
        </p:nvSpPr>
        <p:spPr>
          <a:xfrm>
            <a:off x="831850" y="1709738"/>
            <a:ext cx="10515600" cy="2852737"/>
          </a:xfrm>
        </p:spPr>
        <p:txBody>
          <a:bodyPr anchor="b"/>
          <a:lstStyle>
            <a:lvl1pPr>
              <a:defRPr sz="6000"/>
            </a:lvl1pPr>
          </a:lstStyle>
          <a:p>
            <a:r>
              <a:rPr lang="es-ES"/>
              <a:t>Haga clic para modificar el estilo de título del patrón</a:t>
            </a:r>
            <a:endParaRPr lang="en-US"/>
          </a:p>
        </p:txBody>
      </p:sp>
      <p:sp>
        <p:nvSpPr>
          <p:cNvPr id="3" name="Marcador de texto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a:t>Haga clic para modificar el estilo de texto del patrón</a:t>
            </a:r>
          </a:p>
        </p:txBody>
      </p:sp>
      <p:sp>
        <p:nvSpPr>
          <p:cNvPr id="4" name="Marcador de fecha 3"/>
          <p:cNvSpPr>
            <a:spLocks noGrp="1"/>
          </p:cNvSpPr>
          <p:nvPr>
            <p:ph type="dt" sz="half" idx="10"/>
          </p:nvPr>
        </p:nvSpPr>
        <p:spPr/>
        <p:txBody>
          <a:bodyPr/>
          <a:lstStyle/>
          <a:p>
            <a:fld id="{D8E62AD8-D30D-4D92-8D18-1B14FD1DAE78}" type="datetimeFigureOut">
              <a:rPr lang="en-US" smtClean="0"/>
              <a:t>8/7/2020</a:t>
            </a:fld>
            <a:endParaRPr lang="en-US"/>
          </a:p>
        </p:txBody>
      </p:sp>
      <p:sp>
        <p:nvSpPr>
          <p:cNvPr id="5" name="Marcador de pie de página 4"/>
          <p:cNvSpPr>
            <a:spLocks noGrp="1"/>
          </p:cNvSpPr>
          <p:nvPr>
            <p:ph type="ftr" sz="quarter" idx="11"/>
          </p:nvPr>
        </p:nvSpPr>
        <p:spPr/>
        <p:txBody>
          <a:bodyPr/>
          <a:lstStyle/>
          <a:p>
            <a:endParaRPr lang="en-US"/>
          </a:p>
        </p:txBody>
      </p:sp>
      <p:sp>
        <p:nvSpPr>
          <p:cNvPr id="6" name="Marcador de número de diapositiva 5"/>
          <p:cNvSpPr>
            <a:spLocks noGrp="1"/>
          </p:cNvSpPr>
          <p:nvPr>
            <p:ph type="sldNum" sz="quarter" idx="12"/>
          </p:nvPr>
        </p:nvSpPr>
        <p:spPr/>
        <p:txBody>
          <a:bodyPr/>
          <a:lstStyle/>
          <a:p>
            <a:fld id="{C8DD0CA0-428C-4917-92A6-7BB08C8412A1}" type="slidenum">
              <a:rPr lang="en-US" smtClean="0"/>
              <a:t>‹#›</a:t>
            </a:fld>
            <a:endParaRPr lang="en-US"/>
          </a:p>
        </p:txBody>
      </p:sp>
    </p:spTree>
    <p:extLst>
      <p:ext uri="{BB962C8B-B14F-4D97-AF65-F5344CB8AC3E}">
        <p14:creationId xmlns:p14="http://schemas.microsoft.com/office/powerpoint/2010/main" val="63781133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a:t>Haga clic para modificar el estilo de título del patrón</a:t>
            </a:r>
            <a:endParaRPr lang="en-US"/>
          </a:p>
        </p:txBody>
      </p:sp>
      <p:sp>
        <p:nvSpPr>
          <p:cNvPr id="3" name="Marcador de contenido 2"/>
          <p:cNvSpPr>
            <a:spLocks noGrp="1"/>
          </p:cNvSpPr>
          <p:nvPr>
            <p:ph sz="half" idx="1"/>
          </p:nvPr>
        </p:nvSpPr>
        <p:spPr>
          <a:xfrm>
            <a:off x="838200" y="1825625"/>
            <a:ext cx="5181600" cy="4351338"/>
          </a:xfr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a:p>
        </p:txBody>
      </p:sp>
      <p:sp>
        <p:nvSpPr>
          <p:cNvPr id="4" name="Marcador de contenido 3"/>
          <p:cNvSpPr>
            <a:spLocks noGrp="1"/>
          </p:cNvSpPr>
          <p:nvPr>
            <p:ph sz="half" idx="2"/>
          </p:nvPr>
        </p:nvSpPr>
        <p:spPr>
          <a:xfrm>
            <a:off x="6172200" y="1825625"/>
            <a:ext cx="5181600" cy="4351338"/>
          </a:xfr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a:p>
        </p:txBody>
      </p:sp>
      <p:sp>
        <p:nvSpPr>
          <p:cNvPr id="5" name="Marcador de fecha 4"/>
          <p:cNvSpPr>
            <a:spLocks noGrp="1"/>
          </p:cNvSpPr>
          <p:nvPr>
            <p:ph type="dt" sz="half" idx="10"/>
          </p:nvPr>
        </p:nvSpPr>
        <p:spPr/>
        <p:txBody>
          <a:bodyPr/>
          <a:lstStyle/>
          <a:p>
            <a:fld id="{D8E62AD8-D30D-4D92-8D18-1B14FD1DAE78}" type="datetimeFigureOut">
              <a:rPr lang="en-US" smtClean="0"/>
              <a:t>8/7/2020</a:t>
            </a:fld>
            <a:endParaRPr lang="en-US"/>
          </a:p>
        </p:txBody>
      </p:sp>
      <p:sp>
        <p:nvSpPr>
          <p:cNvPr id="6" name="Marcador de pie de página 5"/>
          <p:cNvSpPr>
            <a:spLocks noGrp="1"/>
          </p:cNvSpPr>
          <p:nvPr>
            <p:ph type="ftr" sz="quarter" idx="11"/>
          </p:nvPr>
        </p:nvSpPr>
        <p:spPr/>
        <p:txBody>
          <a:bodyPr/>
          <a:lstStyle/>
          <a:p>
            <a:endParaRPr lang="en-US"/>
          </a:p>
        </p:txBody>
      </p:sp>
      <p:sp>
        <p:nvSpPr>
          <p:cNvPr id="7" name="Marcador de número de diapositiva 6"/>
          <p:cNvSpPr>
            <a:spLocks noGrp="1"/>
          </p:cNvSpPr>
          <p:nvPr>
            <p:ph type="sldNum" sz="quarter" idx="12"/>
          </p:nvPr>
        </p:nvSpPr>
        <p:spPr/>
        <p:txBody>
          <a:bodyPr/>
          <a:lstStyle/>
          <a:p>
            <a:fld id="{C8DD0CA0-428C-4917-92A6-7BB08C8412A1}" type="slidenum">
              <a:rPr lang="en-US" smtClean="0"/>
              <a:t>‹#›</a:t>
            </a:fld>
            <a:endParaRPr lang="en-US"/>
          </a:p>
        </p:txBody>
      </p:sp>
    </p:spTree>
    <p:extLst>
      <p:ext uri="{BB962C8B-B14F-4D97-AF65-F5344CB8AC3E}">
        <p14:creationId xmlns:p14="http://schemas.microsoft.com/office/powerpoint/2010/main" val="145791172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p:cNvSpPr>
            <a:spLocks noGrp="1"/>
          </p:cNvSpPr>
          <p:nvPr>
            <p:ph type="title"/>
          </p:nvPr>
        </p:nvSpPr>
        <p:spPr>
          <a:xfrm>
            <a:off x="839788" y="365125"/>
            <a:ext cx="10515600" cy="1325563"/>
          </a:xfrm>
        </p:spPr>
        <p:txBody>
          <a:bodyPr/>
          <a:lstStyle/>
          <a:p>
            <a:r>
              <a:rPr lang="es-ES"/>
              <a:t>Haga clic para modificar el estilo de título del patrón</a:t>
            </a:r>
            <a:endParaRPr lang="en-US"/>
          </a:p>
        </p:txBody>
      </p:sp>
      <p:sp>
        <p:nvSpPr>
          <p:cNvPr id="3" name="Marcador de texto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4" name="Marcador de contenido 3"/>
          <p:cNvSpPr>
            <a:spLocks noGrp="1"/>
          </p:cNvSpPr>
          <p:nvPr>
            <p:ph sz="half" idx="2"/>
          </p:nvPr>
        </p:nvSpPr>
        <p:spPr>
          <a:xfrm>
            <a:off x="839788" y="2505075"/>
            <a:ext cx="5157787" cy="3684588"/>
          </a:xfr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a:p>
        </p:txBody>
      </p:sp>
      <p:sp>
        <p:nvSpPr>
          <p:cNvPr id="5" name="Marcador de texto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6" name="Marcador de contenido 5"/>
          <p:cNvSpPr>
            <a:spLocks noGrp="1"/>
          </p:cNvSpPr>
          <p:nvPr>
            <p:ph sz="quarter" idx="4"/>
          </p:nvPr>
        </p:nvSpPr>
        <p:spPr>
          <a:xfrm>
            <a:off x="6172200" y="2505075"/>
            <a:ext cx="5183188" cy="3684588"/>
          </a:xfr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a:p>
        </p:txBody>
      </p:sp>
      <p:sp>
        <p:nvSpPr>
          <p:cNvPr id="7" name="Marcador de fecha 6"/>
          <p:cNvSpPr>
            <a:spLocks noGrp="1"/>
          </p:cNvSpPr>
          <p:nvPr>
            <p:ph type="dt" sz="half" idx="10"/>
          </p:nvPr>
        </p:nvSpPr>
        <p:spPr/>
        <p:txBody>
          <a:bodyPr/>
          <a:lstStyle/>
          <a:p>
            <a:fld id="{D8E62AD8-D30D-4D92-8D18-1B14FD1DAE78}" type="datetimeFigureOut">
              <a:rPr lang="en-US" smtClean="0"/>
              <a:t>8/7/2020</a:t>
            </a:fld>
            <a:endParaRPr lang="en-US"/>
          </a:p>
        </p:txBody>
      </p:sp>
      <p:sp>
        <p:nvSpPr>
          <p:cNvPr id="8" name="Marcador de pie de página 7"/>
          <p:cNvSpPr>
            <a:spLocks noGrp="1"/>
          </p:cNvSpPr>
          <p:nvPr>
            <p:ph type="ftr" sz="quarter" idx="11"/>
          </p:nvPr>
        </p:nvSpPr>
        <p:spPr/>
        <p:txBody>
          <a:bodyPr/>
          <a:lstStyle/>
          <a:p>
            <a:endParaRPr lang="en-US"/>
          </a:p>
        </p:txBody>
      </p:sp>
      <p:sp>
        <p:nvSpPr>
          <p:cNvPr id="9" name="Marcador de número de diapositiva 8"/>
          <p:cNvSpPr>
            <a:spLocks noGrp="1"/>
          </p:cNvSpPr>
          <p:nvPr>
            <p:ph type="sldNum" sz="quarter" idx="12"/>
          </p:nvPr>
        </p:nvSpPr>
        <p:spPr/>
        <p:txBody>
          <a:bodyPr/>
          <a:lstStyle/>
          <a:p>
            <a:fld id="{C8DD0CA0-428C-4917-92A6-7BB08C8412A1}" type="slidenum">
              <a:rPr lang="en-US" smtClean="0"/>
              <a:t>‹#›</a:t>
            </a:fld>
            <a:endParaRPr lang="en-US"/>
          </a:p>
        </p:txBody>
      </p:sp>
    </p:spTree>
    <p:extLst>
      <p:ext uri="{BB962C8B-B14F-4D97-AF65-F5344CB8AC3E}">
        <p14:creationId xmlns:p14="http://schemas.microsoft.com/office/powerpoint/2010/main" val="353273882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a:t>Haga clic para modificar el estilo de título del patrón</a:t>
            </a:r>
            <a:endParaRPr lang="en-US"/>
          </a:p>
        </p:txBody>
      </p:sp>
      <p:sp>
        <p:nvSpPr>
          <p:cNvPr id="3" name="Marcador de fecha 2"/>
          <p:cNvSpPr>
            <a:spLocks noGrp="1"/>
          </p:cNvSpPr>
          <p:nvPr>
            <p:ph type="dt" sz="half" idx="10"/>
          </p:nvPr>
        </p:nvSpPr>
        <p:spPr/>
        <p:txBody>
          <a:bodyPr/>
          <a:lstStyle/>
          <a:p>
            <a:fld id="{D8E62AD8-D30D-4D92-8D18-1B14FD1DAE78}" type="datetimeFigureOut">
              <a:rPr lang="en-US" smtClean="0"/>
              <a:t>8/7/2020</a:t>
            </a:fld>
            <a:endParaRPr lang="en-US"/>
          </a:p>
        </p:txBody>
      </p:sp>
      <p:sp>
        <p:nvSpPr>
          <p:cNvPr id="4" name="Marcador de pie de página 3"/>
          <p:cNvSpPr>
            <a:spLocks noGrp="1"/>
          </p:cNvSpPr>
          <p:nvPr>
            <p:ph type="ftr" sz="quarter" idx="11"/>
          </p:nvPr>
        </p:nvSpPr>
        <p:spPr/>
        <p:txBody>
          <a:bodyPr/>
          <a:lstStyle/>
          <a:p>
            <a:endParaRPr lang="en-US"/>
          </a:p>
        </p:txBody>
      </p:sp>
      <p:sp>
        <p:nvSpPr>
          <p:cNvPr id="5" name="Marcador de número de diapositiva 4"/>
          <p:cNvSpPr>
            <a:spLocks noGrp="1"/>
          </p:cNvSpPr>
          <p:nvPr>
            <p:ph type="sldNum" sz="quarter" idx="12"/>
          </p:nvPr>
        </p:nvSpPr>
        <p:spPr/>
        <p:txBody>
          <a:bodyPr/>
          <a:lstStyle/>
          <a:p>
            <a:fld id="{C8DD0CA0-428C-4917-92A6-7BB08C8412A1}" type="slidenum">
              <a:rPr lang="en-US" smtClean="0"/>
              <a:t>‹#›</a:t>
            </a:fld>
            <a:endParaRPr lang="en-US"/>
          </a:p>
        </p:txBody>
      </p:sp>
    </p:spTree>
    <p:extLst>
      <p:ext uri="{BB962C8B-B14F-4D97-AF65-F5344CB8AC3E}">
        <p14:creationId xmlns:p14="http://schemas.microsoft.com/office/powerpoint/2010/main" val="393455171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p:cNvSpPr>
            <a:spLocks noGrp="1"/>
          </p:cNvSpPr>
          <p:nvPr>
            <p:ph type="dt" sz="half" idx="10"/>
          </p:nvPr>
        </p:nvSpPr>
        <p:spPr/>
        <p:txBody>
          <a:bodyPr/>
          <a:lstStyle/>
          <a:p>
            <a:fld id="{D8E62AD8-D30D-4D92-8D18-1B14FD1DAE78}" type="datetimeFigureOut">
              <a:rPr lang="en-US" smtClean="0"/>
              <a:t>8/7/2020</a:t>
            </a:fld>
            <a:endParaRPr lang="en-US"/>
          </a:p>
        </p:txBody>
      </p:sp>
      <p:sp>
        <p:nvSpPr>
          <p:cNvPr id="3" name="Marcador de pie de página 2"/>
          <p:cNvSpPr>
            <a:spLocks noGrp="1"/>
          </p:cNvSpPr>
          <p:nvPr>
            <p:ph type="ftr" sz="quarter" idx="11"/>
          </p:nvPr>
        </p:nvSpPr>
        <p:spPr/>
        <p:txBody>
          <a:bodyPr/>
          <a:lstStyle/>
          <a:p>
            <a:endParaRPr lang="en-US"/>
          </a:p>
        </p:txBody>
      </p:sp>
      <p:sp>
        <p:nvSpPr>
          <p:cNvPr id="4" name="Marcador de número de diapositiva 3"/>
          <p:cNvSpPr>
            <a:spLocks noGrp="1"/>
          </p:cNvSpPr>
          <p:nvPr>
            <p:ph type="sldNum" sz="quarter" idx="12"/>
          </p:nvPr>
        </p:nvSpPr>
        <p:spPr/>
        <p:txBody>
          <a:bodyPr/>
          <a:lstStyle/>
          <a:p>
            <a:fld id="{C8DD0CA0-428C-4917-92A6-7BB08C8412A1}" type="slidenum">
              <a:rPr lang="en-US" smtClean="0"/>
              <a:t>‹#›</a:t>
            </a:fld>
            <a:endParaRPr lang="en-US"/>
          </a:p>
        </p:txBody>
      </p:sp>
    </p:spTree>
    <p:extLst>
      <p:ext uri="{BB962C8B-B14F-4D97-AF65-F5344CB8AC3E}">
        <p14:creationId xmlns:p14="http://schemas.microsoft.com/office/powerpoint/2010/main" val="377250301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MM 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85619487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endParaRPr lang="en-US"/>
          </a:p>
        </p:txBody>
      </p:sp>
      <p:sp>
        <p:nvSpPr>
          <p:cNvPr id="3" name="Marcador de contenido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a:p>
        </p:txBody>
      </p:sp>
      <p:sp>
        <p:nvSpPr>
          <p:cNvPr id="4" name="Marcador de texto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el estilo de texto del patrón</a:t>
            </a:r>
          </a:p>
        </p:txBody>
      </p:sp>
      <p:sp>
        <p:nvSpPr>
          <p:cNvPr id="5" name="Marcador de fecha 4"/>
          <p:cNvSpPr>
            <a:spLocks noGrp="1"/>
          </p:cNvSpPr>
          <p:nvPr>
            <p:ph type="dt" sz="half" idx="10"/>
          </p:nvPr>
        </p:nvSpPr>
        <p:spPr/>
        <p:txBody>
          <a:bodyPr/>
          <a:lstStyle/>
          <a:p>
            <a:fld id="{D8E62AD8-D30D-4D92-8D18-1B14FD1DAE78}" type="datetimeFigureOut">
              <a:rPr lang="en-US" smtClean="0"/>
              <a:t>8/7/2020</a:t>
            </a:fld>
            <a:endParaRPr lang="en-US"/>
          </a:p>
        </p:txBody>
      </p:sp>
      <p:sp>
        <p:nvSpPr>
          <p:cNvPr id="6" name="Marcador de pie de página 5"/>
          <p:cNvSpPr>
            <a:spLocks noGrp="1"/>
          </p:cNvSpPr>
          <p:nvPr>
            <p:ph type="ftr" sz="quarter" idx="11"/>
          </p:nvPr>
        </p:nvSpPr>
        <p:spPr/>
        <p:txBody>
          <a:bodyPr/>
          <a:lstStyle/>
          <a:p>
            <a:endParaRPr lang="en-US"/>
          </a:p>
        </p:txBody>
      </p:sp>
      <p:sp>
        <p:nvSpPr>
          <p:cNvPr id="7" name="Marcador de número de diapositiva 6"/>
          <p:cNvSpPr>
            <a:spLocks noGrp="1"/>
          </p:cNvSpPr>
          <p:nvPr>
            <p:ph type="sldNum" sz="quarter" idx="12"/>
          </p:nvPr>
        </p:nvSpPr>
        <p:spPr/>
        <p:txBody>
          <a:bodyPr/>
          <a:lstStyle/>
          <a:p>
            <a:fld id="{C8DD0CA0-428C-4917-92A6-7BB08C8412A1}" type="slidenum">
              <a:rPr lang="en-US" smtClean="0"/>
              <a:t>‹#›</a:t>
            </a:fld>
            <a:endParaRPr lang="en-US"/>
          </a:p>
        </p:txBody>
      </p:sp>
    </p:spTree>
    <p:extLst>
      <p:ext uri="{BB962C8B-B14F-4D97-AF65-F5344CB8AC3E}">
        <p14:creationId xmlns:p14="http://schemas.microsoft.com/office/powerpoint/2010/main" val="29453921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3" Type="http://schemas.openxmlformats.org/officeDocument/2006/relationships/slideLayout" Target="../slideLayouts/slideLayout15.xml"/><Relationship Id="rId7" Type="http://schemas.openxmlformats.org/officeDocument/2006/relationships/slideLayout" Target="../slideLayouts/slideLayout19.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5" Type="http://schemas.openxmlformats.org/officeDocument/2006/relationships/slideLayout" Target="../slideLayouts/slideLayout17.xml"/><Relationship Id="rId4" Type="http://schemas.openxmlformats.org/officeDocument/2006/relationships/slideLayout" Target="../slideLayouts/slideLayout16.xml"/><Relationship Id="rId9"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4">
            <a:lum/>
          </a:blip>
          <a:srcRect/>
          <a:stretch>
            <a:fillRect/>
          </a:stretch>
        </a:blipFill>
        <a:effectLst/>
      </p:bgPr>
    </p:bg>
    <p:spTree>
      <p:nvGrpSpPr>
        <p:cNvPr id="1" name=""/>
        <p:cNvGrpSpPr/>
        <p:nvPr/>
      </p:nvGrpSpPr>
      <p:grpSpPr>
        <a:xfrm>
          <a:off x="0" y="0"/>
          <a:ext cx="0" cy="0"/>
          <a:chOff x="0" y="0"/>
          <a:chExt cx="0" cy="0"/>
        </a:xfrm>
      </p:grpSpPr>
      <p:sp>
        <p:nvSpPr>
          <p:cNvPr id="2" name="Marcador de título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a:t>Haga clic para modificar el estilo de título del patrón</a:t>
            </a:r>
            <a:endParaRPr lang="en-US"/>
          </a:p>
        </p:txBody>
      </p:sp>
      <p:sp>
        <p:nvSpPr>
          <p:cNvPr id="3" name="Marcador de texto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a:p>
        </p:txBody>
      </p:sp>
      <p:sp>
        <p:nvSpPr>
          <p:cNvPr id="4" name="Marcador de fecha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8E62AD8-D30D-4D92-8D18-1B14FD1DAE78}" type="datetimeFigureOut">
              <a:rPr lang="en-US" smtClean="0"/>
              <a:t>8/7/2020</a:t>
            </a:fld>
            <a:endParaRPr lang="en-US"/>
          </a:p>
        </p:txBody>
      </p:sp>
      <p:sp>
        <p:nvSpPr>
          <p:cNvPr id="5" name="Marcador de pie de página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Marcador de número de diapositiva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8DD0CA0-428C-4917-92A6-7BB08C8412A1}" type="slidenum">
              <a:rPr lang="en-US" smtClean="0"/>
              <a:t>‹#›</a:t>
            </a:fld>
            <a:endParaRPr lang="en-US"/>
          </a:p>
        </p:txBody>
      </p:sp>
    </p:spTree>
    <p:extLst>
      <p:ext uri="{BB962C8B-B14F-4D97-AF65-F5344CB8AC3E}">
        <p14:creationId xmlns:p14="http://schemas.microsoft.com/office/powerpoint/2010/main" val="22686300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60" r:id="rId8"/>
    <p:sldLayoutId id="2147483656" r:id="rId9"/>
    <p:sldLayoutId id="2147483657" r:id="rId10"/>
    <p:sldLayoutId id="2147483658" r:id="rId11"/>
    <p:sldLayoutId id="2147483659"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1665876"/>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2991439"/>
            <a:ext cx="10515600" cy="3185525"/>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838200" y="6356351"/>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AFA8A10-4C29-6245-9ABB-B8C52547EF77}" type="datetimeFigureOut">
              <a:rPr lang="en-US" smtClean="0"/>
              <a:t>8/7/2020</a:t>
            </a:fld>
            <a:endParaRPr lang="en-US"/>
          </a:p>
        </p:txBody>
      </p:sp>
      <p:sp>
        <p:nvSpPr>
          <p:cNvPr id="5" name="Footer Placeholder 4"/>
          <p:cNvSpPr>
            <a:spLocks noGrp="1"/>
          </p:cNvSpPr>
          <p:nvPr>
            <p:ph type="ftr" sz="quarter" idx="3"/>
          </p:nvPr>
        </p:nvSpPr>
        <p:spPr>
          <a:xfrm>
            <a:off x="4038600" y="6356351"/>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1"/>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EF19155-6CFE-D84F-9722-35DF638E7307}" type="slidenum">
              <a:rPr lang="en-US" smtClean="0"/>
              <a:t>‹#›</a:t>
            </a:fld>
            <a:endParaRPr lang="en-US"/>
          </a:p>
        </p:txBody>
      </p:sp>
    </p:spTree>
    <p:extLst>
      <p:ext uri="{BB962C8B-B14F-4D97-AF65-F5344CB8AC3E}">
        <p14:creationId xmlns:p14="http://schemas.microsoft.com/office/powerpoint/2010/main" val="3269519275"/>
      </p:ext>
    </p:extLst>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Lst>
  <p:txStyles>
    <p:titleStyle>
      <a:lvl1pPr algn="l" defTabSz="914377" rtl="0" eaLnBrk="1" latinLnBrk="0" hangingPunct="1">
        <a:lnSpc>
          <a:spcPct val="90000"/>
        </a:lnSpc>
        <a:spcBef>
          <a:spcPct val="0"/>
        </a:spcBef>
        <a:buNone/>
        <a:defRPr sz="4400" b="1" kern="1200">
          <a:solidFill>
            <a:srgbClr val="07A9BB"/>
          </a:solidFill>
          <a:latin typeface="+mj-lt"/>
          <a:ea typeface="+mj-ea"/>
          <a:cs typeface="+mj-cs"/>
        </a:defRPr>
      </a:lvl1pPr>
    </p:titleStyle>
    <p:bodyStyle>
      <a:lvl1pPr marL="228594" indent="-228594" algn="l" defTabSz="914377" rtl="0" eaLnBrk="1" latinLnBrk="0" hangingPunct="1">
        <a:lnSpc>
          <a:spcPct val="90000"/>
        </a:lnSpc>
        <a:spcBef>
          <a:spcPts val="1000"/>
        </a:spcBef>
        <a:buClr>
          <a:srgbClr val="F0535E"/>
        </a:buClr>
        <a:buFont typeface="Arial" panose="020B0604020202020204" pitchFamily="34" charset="0"/>
        <a:buChar char="•"/>
        <a:defRPr sz="2800" kern="1200">
          <a:solidFill>
            <a:schemeClr val="tx1"/>
          </a:solidFill>
          <a:latin typeface="+mn-lt"/>
          <a:ea typeface="+mn-ea"/>
          <a:cs typeface="+mn-cs"/>
        </a:defRPr>
      </a:lvl1pPr>
      <a:lvl2pPr marL="685783" indent="-228594" algn="l" defTabSz="914377"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971" indent="-228594" algn="l" defTabSz="914377"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160"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349"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1.xml"/><Relationship Id="rId1" Type="http://schemas.openxmlformats.org/officeDocument/2006/relationships/slideLayout" Target="../slideLayouts/slideLayout19.xml"/></Relationships>
</file>

<file path=ppt/slides/_rels/slide10.xml.rels><?xml version="1.0" encoding="UTF-8" standalone="yes"?>
<Relationships xmlns="http://schemas.openxmlformats.org/package/2006/relationships"><Relationship Id="rId8" Type="http://schemas.microsoft.com/office/2007/relationships/hdphoto" Target="../media/hdphoto3.wdp"/><Relationship Id="rId3" Type="http://schemas.openxmlformats.org/officeDocument/2006/relationships/image" Target="../media/image8.png"/><Relationship Id="rId7" Type="http://schemas.openxmlformats.org/officeDocument/2006/relationships/image" Target="../media/image10.png"/><Relationship Id="rId2" Type="http://schemas.openxmlformats.org/officeDocument/2006/relationships/notesSlide" Target="../notesSlides/notesSlide3.xml"/><Relationship Id="rId1" Type="http://schemas.openxmlformats.org/officeDocument/2006/relationships/slideLayout" Target="../slideLayouts/slideLayout7.xml"/><Relationship Id="rId6" Type="http://schemas.microsoft.com/office/2007/relationships/hdphoto" Target="../media/hdphoto2.wdp"/><Relationship Id="rId5" Type="http://schemas.openxmlformats.org/officeDocument/2006/relationships/image" Target="../media/image9.png"/><Relationship Id="rId4" Type="http://schemas.microsoft.com/office/2007/relationships/hdphoto" Target="../media/hdphoto1.wdp"/></Relationships>
</file>

<file path=ppt/slides/_rels/slide11.xml.rels><?xml version="1.0" encoding="UTF-8" standalone="yes"?>
<Relationships xmlns="http://schemas.openxmlformats.org/package/2006/relationships"><Relationship Id="rId8" Type="http://schemas.microsoft.com/office/2007/relationships/hdphoto" Target="../media/hdphoto3.wdp"/><Relationship Id="rId3" Type="http://schemas.openxmlformats.org/officeDocument/2006/relationships/image" Target="../media/image8.png"/><Relationship Id="rId7" Type="http://schemas.openxmlformats.org/officeDocument/2006/relationships/image" Target="../media/image10.png"/><Relationship Id="rId2" Type="http://schemas.openxmlformats.org/officeDocument/2006/relationships/notesSlide" Target="../notesSlides/notesSlide4.xml"/><Relationship Id="rId1" Type="http://schemas.openxmlformats.org/officeDocument/2006/relationships/slideLayout" Target="../slideLayouts/slideLayout7.xml"/><Relationship Id="rId6" Type="http://schemas.microsoft.com/office/2007/relationships/hdphoto" Target="../media/hdphoto2.wdp"/><Relationship Id="rId5" Type="http://schemas.openxmlformats.org/officeDocument/2006/relationships/image" Target="../media/image9.png"/><Relationship Id="rId4" Type="http://schemas.microsoft.com/office/2007/relationships/hdphoto" Target="../media/hdphoto1.wdp"/></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8.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8.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8.xml"/></Relationships>
</file>

<file path=ppt/slides/_rels/slide21.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8.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8.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8.xml"/></Relationships>
</file>

<file path=ppt/slides/_rels/slide25.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8.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8.xml"/></Relationships>
</file>

<file path=ppt/slides/_rels/slide27.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5.jp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32360103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a 7">
            <a:extLst>
              <a:ext uri="{FF2B5EF4-FFF2-40B4-BE49-F238E27FC236}">
                <a16:creationId xmlns:a16="http://schemas.microsoft.com/office/drawing/2014/main" id="{D033A893-B26F-4DE0-A8D7-CCAB9E3F6ECF}"/>
              </a:ext>
            </a:extLst>
          </p:cNvPr>
          <p:cNvGraphicFramePr>
            <a:graphicFrameLocks noGrp="1"/>
          </p:cNvGraphicFramePr>
          <p:nvPr/>
        </p:nvGraphicFramePr>
        <p:xfrm>
          <a:off x="876000" y="2538019"/>
          <a:ext cx="10440000" cy="4084320"/>
        </p:xfrm>
        <a:graphic>
          <a:graphicData uri="http://schemas.openxmlformats.org/drawingml/2006/table">
            <a:tbl>
              <a:tblPr>
                <a:tableStyleId>{5C22544A-7EE6-4342-B048-85BDC9FD1C3A}</a:tableStyleId>
              </a:tblPr>
              <a:tblGrid>
                <a:gridCol w="3240000">
                  <a:extLst>
                    <a:ext uri="{9D8B030D-6E8A-4147-A177-3AD203B41FA5}">
                      <a16:colId xmlns:a16="http://schemas.microsoft.com/office/drawing/2014/main" val="20000"/>
                    </a:ext>
                  </a:extLst>
                </a:gridCol>
                <a:gridCol w="360000">
                  <a:extLst>
                    <a:ext uri="{9D8B030D-6E8A-4147-A177-3AD203B41FA5}">
                      <a16:colId xmlns:a16="http://schemas.microsoft.com/office/drawing/2014/main" val="20001"/>
                    </a:ext>
                  </a:extLst>
                </a:gridCol>
                <a:gridCol w="3240000">
                  <a:extLst>
                    <a:ext uri="{9D8B030D-6E8A-4147-A177-3AD203B41FA5}">
                      <a16:colId xmlns:a16="http://schemas.microsoft.com/office/drawing/2014/main" val="20002"/>
                    </a:ext>
                  </a:extLst>
                </a:gridCol>
                <a:gridCol w="360000">
                  <a:extLst>
                    <a:ext uri="{9D8B030D-6E8A-4147-A177-3AD203B41FA5}">
                      <a16:colId xmlns:a16="http://schemas.microsoft.com/office/drawing/2014/main" val="20003"/>
                    </a:ext>
                  </a:extLst>
                </a:gridCol>
                <a:gridCol w="3240000">
                  <a:extLst>
                    <a:ext uri="{9D8B030D-6E8A-4147-A177-3AD203B41FA5}">
                      <a16:colId xmlns:a16="http://schemas.microsoft.com/office/drawing/2014/main" val="20004"/>
                    </a:ext>
                  </a:extLst>
                </a:gridCol>
              </a:tblGrid>
              <a:tr h="370840">
                <a:tc>
                  <a:txBody>
                    <a:bodyPr/>
                    <a:lstStyle/>
                    <a:p>
                      <a:pPr algn="ctr"/>
                      <a:r>
                        <a:rPr lang="en-US" sz="2000">
                          <a:solidFill>
                            <a:schemeClr val="accent3"/>
                          </a:solidFill>
                          <a:latin typeface="Open Sans ExtraBold" panose="020B0906030804020204" pitchFamily="34" charset="0"/>
                          <a:ea typeface="Open Sans ExtraBold" panose="020B0906030804020204" pitchFamily="34" charset="0"/>
                          <a:cs typeface="Open Sans ExtraBold" panose="020B0906030804020204" pitchFamily="34" charset="0"/>
                        </a:rPr>
                        <a:t>Engineering</a:t>
                      </a:r>
                    </a:p>
                  </a:txBody>
                  <a:tcPr>
                    <a:lnL w="12700" cap="flat" cmpd="sng" algn="ctr">
                      <a:noFill/>
                      <a:prstDash val="solid"/>
                      <a:round/>
                      <a:headEnd type="none" w="med" len="med"/>
                      <a:tailEnd type="none" w="med" len="med"/>
                    </a:lnL>
                    <a:lnR w="12700" cmpd="sng">
                      <a:noFill/>
                    </a:lnR>
                    <a:lnT w="12700" cap="flat" cmpd="sng" algn="ctr">
                      <a:noFill/>
                      <a:prstDash val="solid"/>
                      <a:round/>
                      <a:headEnd type="none" w="med" len="med"/>
                      <a:tailEnd type="none" w="med" len="med"/>
                    </a:lnT>
                    <a:lnB w="6350" cap="flat" cmpd="sng" algn="ctr">
                      <a:solidFill>
                        <a:schemeClr val="accent3"/>
                      </a:solidFill>
                      <a:prstDash val="solid"/>
                      <a:round/>
                      <a:headEnd type="none" w="med" len="med"/>
                      <a:tailEnd type="none" w="med" len="med"/>
                    </a:lnB>
                    <a:noFill/>
                  </a:tcPr>
                </a:tc>
                <a:tc>
                  <a:txBody>
                    <a:bodyPr/>
                    <a:lstStyle/>
                    <a:p>
                      <a:pPr algn="l"/>
                      <a:endParaRPr lang="en-US" sz="2000">
                        <a:solidFill>
                          <a:schemeClr val="accent3"/>
                        </a:solidFill>
                        <a:latin typeface="Open Sans ExtraBold" panose="020B0906030804020204" pitchFamily="34" charset="0"/>
                        <a:ea typeface="Open Sans ExtraBold" panose="020B0906030804020204" pitchFamily="34" charset="0"/>
                        <a:cs typeface="Open Sans ExtraBold" panose="020B0906030804020204" pitchFamily="34" charset="0"/>
                      </a:endParaRPr>
                    </a:p>
                  </a:txBody>
                  <a:tcPr>
                    <a:lnL w="12700" cmpd="sng">
                      <a:noFill/>
                    </a:lnL>
                    <a:lnR w="12700" cmpd="sng">
                      <a:noFill/>
                    </a:lnR>
                    <a:lnT w="127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algn="ctr"/>
                      <a:r>
                        <a:rPr lang="en-US" sz="2000">
                          <a:solidFill>
                            <a:schemeClr val="accent3"/>
                          </a:solidFill>
                          <a:latin typeface="Open Sans ExtraBold" panose="020B0906030804020204" pitchFamily="34" charset="0"/>
                          <a:ea typeface="Open Sans ExtraBold" panose="020B0906030804020204" pitchFamily="34" charset="0"/>
                          <a:cs typeface="Open Sans ExtraBold" panose="020B0906030804020204" pitchFamily="34" charset="0"/>
                        </a:rPr>
                        <a:t>MI</a:t>
                      </a:r>
                    </a:p>
                  </a:txBody>
                  <a:tcPr>
                    <a:lnL w="12700" cmpd="sng">
                      <a:noFill/>
                    </a:lnL>
                    <a:lnR w="12700" cmpd="sng">
                      <a:noFill/>
                    </a:lnR>
                    <a:lnT w="12700" cap="flat" cmpd="sng" algn="ctr">
                      <a:noFill/>
                      <a:prstDash val="solid"/>
                      <a:round/>
                      <a:headEnd type="none" w="med" len="med"/>
                      <a:tailEnd type="none" w="med" len="med"/>
                    </a:lnT>
                    <a:lnB w="6350" cap="flat" cmpd="sng" algn="ctr">
                      <a:solidFill>
                        <a:schemeClr val="accent3"/>
                      </a:solidFill>
                      <a:prstDash val="solid"/>
                      <a:round/>
                      <a:headEnd type="none" w="med" len="med"/>
                      <a:tailEnd type="none" w="med" len="med"/>
                    </a:lnB>
                    <a:noFill/>
                  </a:tcPr>
                </a:tc>
                <a:tc>
                  <a:txBody>
                    <a:bodyPr/>
                    <a:lstStyle/>
                    <a:p>
                      <a:pPr algn="l"/>
                      <a:endParaRPr lang="en-US" sz="2000">
                        <a:solidFill>
                          <a:schemeClr val="accent3"/>
                        </a:solidFill>
                        <a:latin typeface="Open Sans ExtraBold" panose="020B0906030804020204" pitchFamily="34" charset="0"/>
                        <a:ea typeface="Open Sans ExtraBold" panose="020B0906030804020204" pitchFamily="34" charset="0"/>
                        <a:cs typeface="Open Sans ExtraBold" panose="020B0906030804020204" pitchFamily="34" charset="0"/>
                      </a:endParaRPr>
                    </a:p>
                  </a:txBody>
                  <a:tcPr>
                    <a:lnL w="12700" cmpd="sng">
                      <a:noFill/>
                    </a:lnL>
                    <a:lnR w="12700" cmpd="sng">
                      <a:noFill/>
                    </a:lnR>
                    <a:lnT w="127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algn="ctr"/>
                      <a:r>
                        <a:rPr lang="en-US" sz="2000">
                          <a:solidFill>
                            <a:schemeClr val="accent3"/>
                          </a:solidFill>
                          <a:latin typeface="Open Sans ExtraBold" panose="020B0906030804020204" pitchFamily="34" charset="0"/>
                          <a:ea typeface="Open Sans ExtraBold" panose="020B0906030804020204" pitchFamily="34" charset="0"/>
                          <a:cs typeface="Open Sans ExtraBold" panose="020B0906030804020204" pitchFamily="34" charset="0"/>
                        </a:rPr>
                        <a:t>Operations/Training</a:t>
                      </a:r>
                    </a:p>
                  </a:txBody>
                  <a:tcP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6350" cap="flat" cmpd="sng" algn="ctr">
                      <a:solidFill>
                        <a:schemeClr val="accent3"/>
                      </a:solidFill>
                      <a:prstDash val="solid"/>
                      <a:round/>
                      <a:headEnd type="none" w="med" len="med"/>
                      <a:tailEnd type="none" w="med" len="med"/>
                    </a:lnB>
                    <a:noFill/>
                  </a:tcPr>
                </a:tc>
                <a:extLst>
                  <a:ext uri="{0D108BD9-81ED-4DB2-BD59-A6C34878D82A}">
                    <a16:rowId xmlns:a16="http://schemas.microsoft.com/office/drawing/2014/main" val="10000"/>
                  </a:ext>
                </a:extLst>
              </a:tr>
              <a:tr h="370840">
                <a:tc>
                  <a:txBody>
                    <a:bodyPr/>
                    <a:lstStyle/>
                    <a:p>
                      <a:pPr marL="0" marR="0" lvl="0" indent="0" algn="l" defTabSz="914400" rtl="0" eaLnBrk="1" fontAlgn="auto" latinLnBrk="0" hangingPunct="1">
                        <a:lnSpc>
                          <a:spcPct val="100000"/>
                        </a:lnSpc>
                        <a:spcBef>
                          <a:spcPts val="0"/>
                        </a:spcBef>
                        <a:spcAft>
                          <a:spcPts val="1200"/>
                        </a:spcAft>
                        <a:buClrTx/>
                        <a:buSzTx/>
                        <a:buFontTx/>
                        <a:buNone/>
                        <a:tabLst/>
                        <a:defRPr/>
                      </a:pPr>
                      <a:r>
                        <a:rPr kumimoji="0" lang="en-US" sz="1600" kern="1200" dirty="0">
                          <a:solidFill>
                            <a:schemeClr val="bg1"/>
                          </a:solidFill>
                          <a:latin typeface="Open Sans" panose="020B0606030504020204" pitchFamily="34" charset="0"/>
                          <a:ea typeface="Open Sans" panose="020B0606030504020204" pitchFamily="34" charset="0"/>
                          <a:cs typeface="Open Sans" panose="020B0606030504020204" pitchFamily="34" charset="0"/>
                        </a:rPr>
                        <a:t>Identifying the IPLs needed </a:t>
                      </a:r>
                      <a:r>
                        <a:rPr kumimoji="0" lang="en-US" sz="1600" i="1" kern="1200" dirty="0">
                          <a:solidFill>
                            <a:schemeClr val="accent2">
                              <a:lumMod val="40000"/>
                              <a:lumOff val="60000"/>
                            </a:schemeClr>
                          </a:solidFill>
                          <a:latin typeface="Open Sans Light" panose="020B0306030504020204" pitchFamily="34" charset="0"/>
                          <a:ea typeface="Open Sans Light" panose="020B0306030504020204" pitchFamily="34" charset="0"/>
                          <a:cs typeface="Open Sans Light" panose="020B0306030504020204" pitchFamily="34" charset="0"/>
                        </a:rPr>
                        <a:t>(including SIFs)</a:t>
                      </a:r>
                    </a:p>
                    <a:p>
                      <a:pPr marL="0" marR="0" lvl="0" indent="0" algn="l" defTabSz="914400" rtl="0" eaLnBrk="1" fontAlgn="auto" latinLnBrk="0" hangingPunct="1">
                        <a:lnSpc>
                          <a:spcPct val="100000"/>
                        </a:lnSpc>
                        <a:spcBef>
                          <a:spcPts val="0"/>
                        </a:spcBef>
                        <a:spcAft>
                          <a:spcPts val="1200"/>
                        </a:spcAft>
                        <a:buClrTx/>
                        <a:buSzTx/>
                        <a:buFontTx/>
                        <a:buNone/>
                        <a:tabLst/>
                        <a:defRPr/>
                      </a:pPr>
                      <a:r>
                        <a:rPr kumimoji="0" lang="en-US" sz="1600" kern="1200" dirty="0">
                          <a:solidFill>
                            <a:schemeClr val="bg1"/>
                          </a:solidFill>
                          <a:latin typeface="Open Sans" panose="020B0606030504020204" pitchFamily="34" charset="0"/>
                          <a:ea typeface="Open Sans" panose="020B0606030504020204" pitchFamily="34" charset="0"/>
                          <a:cs typeface="Open Sans" panose="020B0606030504020204" pitchFamily="34" charset="0"/>
                        </a:rPr>
                        <a:t>Identifying the target SIL </a:t>
                      </a:r>
                      <a:r>
                        <a:rPr kumimoji="0" lang="en-US" sz="1600" i="1" kern="1200" dirty="0">
                          <a:solidFill>
                            <a:schemeClr val="accent2">
                              <a:lumMod val="40000"/>
                              <a:lumOff val="60000"/>
                            </a:schemeClr>
                          </a:solidFill>
                          <a:latin typeface="Open Sans Light" panose="020B0306030504020204" pitchFamily="34" charset="0"/>
                          <a:ea typeface="Open Sans Light" panose="020B0306030504020204" pitchFamily="34" charset="0"/>
                          <a:cs typeface="Open Sans Light" panose="020B0306030504020204" pitchFamily="34" charset="0"/>
                        </a:rPr>
                        <a:t>(if SIF used)</a:t>
                      </a:r>
                    </a:p>
                    <a:p>
                      <a:pPr marL="0" marR="0" lvl="0" indent="0" algn="l" defTabSz="914400" rtl="0" eaLnBrk="1" fontAlgn="auto" latinLnBrk="0" hangingPunct="1">
                        <a:lnSpc>
                          <a:spcPct val="100000"/>
                        </a:lnSpc>
                        <a:spcBef>
                          <a:spcPts val="0"/>
                        </a:spcBef>
                        <a:spcAft>
                          <a:spcPts val="1200"/>
                        </a:spcAft>
                        <a:buClrTx/>
                        <a:buSzTx/>
                        <a:buFontTx/>
                        <a:buNone/>
                        <a:tabLst/>
                        <a:defRPr/>
                      </a:pPr>
                      <a:r>
                        <a:rPr kumimoji="0" lang="en-US" sz="1600" kern="1200" dirty="0">
                          <a:solidFill>
                            <a:schemeClr val="bg1"/>
                          </a:solidFill>
                          <a:latin typeface="Open Sans" panose="020B0606030504020204" pitchFamily="34" charset="0"/>
                          <a:ea typeface="Open Sans" panose="020B0606030504020204" pitchFamily="34" charset="0"/>
                          <a:cs typeface="Open Sans" panose="020B0606030504020204" pitchFamily="34" charset="0"/>
                        </a:rPr>
                        <a:t>Finding the limiting case for PSV sizing</a:t>
                      </a:r>
                    </a:p>
                    <a:p>
                      <a:pPr marL="0" marR="0" lvl="0" indent="0" algn="l" defTabSz="914400" rtl="0" eaLnBrk="1" fontAlgn="auto" latinLnBrk="0" hangingPunct="1">
                        <a:lnSpc>
                          <a:spcPct val="100000"/>
                        </a:lnSpc>
                        <a:spcBef>
                          <a:spcPts val="0"/>
                        </a:spcBef>
                        <a:spcAft>
                          <a:spcPts val="1200"/>
                        </a:spcAft>
                        <a:buClrTx/>
                        <a:buSzTx/>
                        <a:buFontTx/>
                        <a:buNone/>
                        <a:tabLst/>
                        <a:defRPr/>
                      </a:pPr>
                      <a:r>
                        <a:rPr kumimoji="0" lang="en-US" sz="1600" kern="1200" dirty="0">
                          <a:solidFill>
                            <a:schemeClr val="bg1"/>
                          </a:solidFill>
                          <a:latin typeface="Open Sans" panose="020B0606030504020204" pitchFamily="34" charset="0"/>
                          <a:ea typeface="Open Sans" panose="020B0606030504020204" pitchFamily="34" charset="0"/>
                          <a:cs typeface="Open Sans" panose="020B0606030504020204" pitchFamily="34" charset="0"/>
                        </a:rPr>
                        <a:t>Determining fire protection needs</a:t>
                      </a:r>
                    </a:p>
                    <a:p>
                      <a:pPr marL="0" marR="0" lvl="0" indent="0" algn="l" defTabSz="914400" rtl="0" eaLnBrk="1" fontAlgn="auto" latinLnBrk="0" hangingPunct="1">
                        <a:lnSpc>
                          <a:spcPct val="100000"/>
                        </a:lnSpc>
                        <a:spcBef>
                          <a:spcPts val="0"/>
                        </a:spcBef>
                        <a:spcAft>
                          <a:spcPts val="1200"/>
                        </a:spcAft>
                        <a:buClrTx/>
                        <a:buSzTx/>
                        <a:buFontTx/>
                        <a:buNone/>
                        <a:tabLst/>
                        <a:defRPr/>
                      </a:pPr>
                      <a:r>
                        <a:rPr kumimoji="0" lang="en-US" sz="1600" kern="1200" dirty="0">
                          <a:solidFill>
                            <a:schemeClr val="bg1"/>
                          </a:solidFill>
                          <a:latin typeface="Open Sans" panose="020B0606030504020204" pitchFamily="34" charset="0"/>
                          <a:ea typeface="Open Sans" panose="020B0606030504020204" pitchFamily="34" charset="0"/>
                          <a:cs typeface="Open Sans" panose="020B0606030504020204" pitchFamily="34" charset="0"/>
                        </a:rPr>
                        <a:t>Facility siting</a:t>
                      </a:r>
                    </a:p>
                    <a:p>
                      <a:pPr marL="0" marR="0" lvl="0" indent="0" algn="l" defTabSz="914400" rtl="0" eaLnBrk="1" fontAlgn="auto" latinLnBrk="0" hangingPunct="1">
                        <a:lnSpc>
                          <a:spcPct val="100000"/>
                        </a:lnSpc>
                        <a:spcBef>
                          <a:spcPts val="0"/>
                        </a:spcBef>
                        <a:spcAft>
                          <a:spcPts val="1200"/>
                        </a:spcAft>
                        <a:buClrTx/>
                        <a:buSzTx/>
                        <a:buFontTx/>
                        <a:buNone/>
                        <a:tabLst/>
                        <a:defRPr/>
                      </a:pPr>
                      <a:r>
                        <a:rPr kumimoji="0" lang="en-US" sz="1600" kern="1200" dirty="0">
                          <a:solidFill>
                            <a:schemeClr val="bg1"/>
                          </a:solidFill>
                          <a:latin typeface="Open Sans" panose="020B0606030504020204" pitchFamily="34" charset="0"/>
                          <a:ea typeface="Open Sans" panose="020B0606030504020204" pitchFamily="34" charset="0"/>
                          <a:cs typeface="Open Sans" panose="020B0606030504020204" pitchFamily="34" charset="0"/>
                        </a:rPr>
                        <a:t>Error proofing designs</a:t>
                      </a:r>
                    </a:p>
                    <a:p>
                      <a:endParaRPr lang="en-US" sz="16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a:txBody>
                  <a:tcPr>
                    <a:lnL w="12700" cap="flat" cmpd="sng" algn="ctr">
                      <a:noFill/>
                      <a:prstDash val="solid"/>
                      <a:round/>
                      <a:headEnd type="none" w="med" len="med"/>
                      <a:tailEnd type="none" w="med" len="med"/>
                    </a:lnL>
                    <a:lnR w="12700" cmpd="sng">
                      <a:noFill/>
                    </a:lnR>
                    <a:lnT w="6350" cap="flat" cmpd="sng" algn="ctr">
                      <a:solidFill>
                        <a:schemeClr val="accent3"/>
                      </a:solid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endParaRPr lang="en-US" sz="1600">
                        <a:solidFill>
                          <a:schemeClr val="bg1"/>
                        </a:solidFill>
                        <a:latin typeface="Open Sans" panose="020B0606030504020204" pitchFamily="34" charset="0"/>
                        <a:ea typeface="Open Sans" panose="020B0606030504020204" pitchFamily="34" charset="0"/>
                        <a:cs typeface="Open Sans" panose="020B0606030504020204" pitchFamily="34" charset="0"/>
                      </a:endParaRPr>
                    </a:p>
                  </a:txBody>
                  <a:tcPr>
                    <a:lnL w="12700" cmpd="sng">
                      <a:noFill/>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1200"/>
                        </a:spcAft>
                        <a:buClrTx/>
                        <a:buSzTx/>
                        <a:buFontTx/>
                        <a:buNone/>
                        <a:tabLst/>
                        <a:defRPr/>
                      </a:pPr>
                      <a:r>
                        <a:rPr kumimoji="0" lang="en-US" sz="1600" kern="1200">
                          <a:solidFill>
                            <a:schemeClr val="bg1"/>
                          </a:solidFill>
                          <a:latin typeface="Open Sans" panose="020B0606030504020204" pitchFamily="34" charset="0"/>
                          <a:ea typeface="Open Sans" panose="020B0606030504020204" pitchFamily="34" charset="0"/>
                          <a:cs typeface="Open Sans" panose="020B0606030504020204" pitchFamily="34" charset="0"/>
                        </a:rPr>
                        <a:t>List of IEs and IPLs</a:t>
                      </a:r>
                      <a:br>
                        <a:rPr kumimoji="0" lang="en-US" sz="1600" kern="1200">
                          <a:solidFill>
                            <a:schemeClr val="bg1"/>
                          </a:solidFill>
                          <a:latin typeface="Open Sans" panose="020B0606030504020204" pitchFamily="34" charset="0"/>
                          <a:ea typeface="Open Sans" panose="020B0606030504020204" pitchFamily="34" charset="0"/>
                          <a:cs typeface="Open Sans" panose="020B0606030504020204" pitchFamily="34" charset="0"/>
                        </a:rPr>
                      </a:br>
                      <a:r>
                        <a:rPr kumimoji="0" lang="en-US" sz="1600" i="1" kern="1200">
                          <a:solidFill>
                            <a:schemeClr val="accent2">
                              <a:lumMod val="40000"/>
                              <a:lumOff val="60000"/>
                            </a:schemeClr>
                          </a:solidFill>
                          <a:latin typeface="Open Sans Light" panose="020B0306030504020204" pitchFamily="34" charset="0"/>
                          <a:ea typeface="Open Sans Light" panose="020B0306030504020204" pitchFamily="34" charset="0"/>
                          <a:cs typeface="Open Sans Light" panose="020B0306030504020204" pitchFamily="34" charset="0"/>
                        </a:rPr>
                        <a:t>(all safety critical equipment)</a:t>
                      </a:r>
                    </a:p>
                    <a:p>
                      <a:pPr marL="0" marR="0" lvl="0" indent="0" algn="l" defTabSz="914400" rtl="0" eaLnBrk="1" fontAlgn="auto" latinLnBrk="0" hangingPunct="1">
                        <a:lnSpc>
                          <a:spcPct val="100000"/>
                        </a:lnSpc>
                        <a:spcBef>
                          <a:spcPts val="0"/>
                        </a:spcBef>
                        <a:spcAft>
                          <a:spcPts val="1200"/>
                        </a:spcAft>
                        <a:buClrTx/>
                        <a:buSzTx/>
                        <a:buFontTx/>
                        <a:buNone/>
                        <a:tabLst/>
                        <a:defRPr/>
                      </a:pPr>
                      <a:r>
                        <a:rPr kumimoji="0" lang="en-US" sz="1600" kern="1200">
                          <a:solidFill>
                            <a:schemeClr val="bg1"/>
                          </a:solidFill>
                          <a:latin typeface="Open Sans" panose="020B0606030504020204" pitchFamily="34" charset="0"/>
                          <a:ea typeface="Open Sans" panose="020B0606030504020204" pitchFamily="34" charset="0"/>
                          <a:cs typeface="Open Sans" panose="020B0606030504020204" pitchFamily="34" charset="0"/>
                        </a:rPr>
                        <a:t>Unique corrosion/erosion issues</a:t>
                      </a:r>
                    </a:p>
                    <a:p>
                      <a:pPr marL="0" marR="0" lvl="0" indent="0" algn="l" defTabSz="914400" rtl="0" eaLnBrk="1" fontAlgn="auto" latinLnBrk="0" hangingPunct="1">
                        <a:lnSpc>
                          <a:spcPct val="100000"/>
                        </a:lnSpc>
                        <a:spcBef>
                          <a:spcPts val="0"/>
                        </a:spcBef>
                        <a:spcAft>
                          <a:spcPts val="1200"/>
                        </a:spcAft>
                        <a:buClrTx/>
                        <a:buSzTx/>
                        <a:buFontTx/>
                        <a:buNone/>
                        <a:tabLst/>
                        <a:defRPr/>
                      </a:pPr>
                      <a:r>
                        <a:rPr kumimoji="0" lang="en-US" sz="1600" kern="1200">
                          <a:solidFill>
                            <a:schemeClr val="bg1"/>
                          </a:solidFill>
                          <a:latin typeface="Open Sans" panose="020B0606030504020204" pitchFamily="34" charset="0"/>
                          <a:ea typeface="Open Sans" panose="020B0606030504020204" pitchFamily="34" charset="0"/>
                          <a:cs typeface="Open Sans" panose="020B0606030504020204" pitchFamily="34" charset="0"/>
                        </a:rPr>
                        <a:t>Bypassing plans and time limits (and therefore critical spares)</a:t>
                      </a:r>
                    </a:p>
                    <a:p>
                      <a:pPr marL="0" marR="0" lvl="0" indent="0" algn="l" defTabSz="914400" rtl="0" eaLnBrk="1" fontAlgn="auto" latinLnBrk="0" hangingPunct="1">
                        <a:lnSpc>
                          <a:spcPct val="100000"/>
                        </a:lnSpc>
                        <a:spcBef>
                          <a:spcPts val="0"/>
                        </a:spcBef>
                        <a:spcAft>
                          <a:spcPts val="1200"/>
                        </a:spcAft>
                        <a:buClrTx/>
                        <a:buSzTx/>
                        <a:buFontTx/>
                        <a:buNone/>
                        <a:tabLst/>
                        <a:defRPr/>
                      </a:pPr>
                      <a:r>
                        <a:rPr kumimoji="0" lang="en-US" sz="1600" kern="1200">
                          <a:solidFill>
                            <a:schemeClr val="bg1"/>
                          </a:solidFill>
                          <a:latin typeface="Open Sans" panose="020B0606030504020204" pitchFamily="34" charset="0"/>
                          <a:ea typeface="Open Sans" panose="020B0606030504020204" pitchFamily="34" charset="0"/>
                          <a:cs typeface="Open Sans" panose="020B0606030504020204" pitchFamily="34" charset="0"/>
                        </a:rPr>
                        <a:t>SCE that may require staggering maintenance</a:t>
                      </a:r>
                    </a:p>
                    <a:p>
                      <a:pPr marL="0" marR="0" lvl="0" indent="0" algn="l" defTabSz="914400" rtl="0" eaLnBrk="1" fontAlgn="auto" latinLnBrk="0" hangingPunct="1">
                        <a:lnSpc>
                          <a:spcPct val="100000"/>
                        </a:lnSpc>
                        <a:spcBef>
                          <a:spcPts val="0"/>
                        </a:spcBef>
                        <a:spcAft>
                          <a:spcPts val="1200"/>
                        </a:spcAft>
                        <a:buClrTx/>
                        <a:buSzTx/>
                        <a:buFontTx/>
                        <a:buNone/>
                        <a:tabLst/>
                        <a:defRPr/>
                      </a:pPr>
                      <a:endParaRPr kumimoji="0" lang="en-US" sz="1600" i="1" kern="1200">
                        <a:solidFill>
                          <a:schemeClr val="accent2">
                            <a:lumMod val="40000"/>
                            <a:lumOff val="60000"/>
                          </a:schemeClr>
                        </a:solidFill>
                        <a:latin typeface="Open Sans Light" panose="020B0306030504020204" pitchFamily="34" charset="0"/>
                        <a:ea typeface="Open Sans Light" panose="020B0306030504020204" pitchFamily="34" charset="0"/>
                        <a:cs typeface="Open Sans Light" panose="020B0306030504020204" pitchFamily="34" charset="0"/>
                      </a:endParaRPr>
                    </a:p>
                    <a:p>
                      <a:endParaRPr lang="en-US" sz="1600">
                        <a:solidFill>
                          <a:schemeClr val="bg1"/>
                        </a:solidFill>
                        <a:latin typeface="Open Sans" panose="020B0606030504020204" pitchFamily="34" charset="0"/>
                        <a:ea typeface="Open Sans" panose="020B0606030504020204" pitchFamily="34" charset="0"/>
                        <a:cs typeface="Open Sans" panose="020B0606030504020204" pitchFamily="34" charset="0"/>
                      </a:endParaRPr>
                    </a:p>
                  </a:txBody>
                  <a:tcPr>
                    <a:lnL w="12700" cmpd="sng">
                      <a:noFill/>
                    </a:lnL>
                    <a:lnR w="12700" cmpd="sng">
                      <a:noFill/>
                    </a:lnR>
                    <a:lnT w="6350" cap="flat" cmpd="sng" algn="ctr">
                      <a:solidFill>
                        <a:schemeClr val="accent3"/>
                      </a:solid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endParaRPr lang="en-US" sz="1600">
                        <a:solidFill>
                          <a:schemeClr val="bg1"/>
                        </a:solidFill>
                        <a:latin typeface="Open Sans" panose="020B0606030504020204" pitchFamily="34" charset="0"/>
                        <a:ea typeface="Open Sans" panose="020B0606030504020204" pitchFamily="34" charset="0"/>
                        <a:cs typeface="Open Sans" panose="020B0606030504020204" pitchFamily="34" charset="0"/>
                      </a:endParaRPr>
                    </a:p>
                  </a:txBody>
                  <a:tcPr>
                    <a:lnL w="12700" cmpd="sng">
                      <a:noFill/>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1200"/>
                        </a:spcAft>
                        <a:buClrTx/>
                        <a:buSzTx/>
                        <a:buFontTx/>
                        <a:buNone/>
                        <a:tabLst/>
                        <a:defRPr/>
                      </a:pPr>
                      <a:r>
                        <a:rPr kumimoji="0" lang="en-US" sz="1600" kern="1200" dirty="0">
                          <a:solidFill>
                            <a:schemeClr val="bg1"/>
                          </a:solidFill>
                          <a:latin typeface="Open Sans" panose="020B0606030504020204" pitchFamily="34" charset="0"/>
                          <a:ea typeface="Open Sans" panose="020B0606030504020204" pitchFamily="34" charset="0"/>
                          <a:cs typeface="Open Sans" panose="020B0606030504020204" pitchFamily="34" charset="0"/>
                        </a:rPr>
                        <a:t>List of Human IEs and Human IPLs </a:t>
                      </a:r>
                      <a:br>
                        <a:rPr kumimoji="0" lang="en-US" sz="1600" kern="1200" dirty="0">
                          <a:solidFill>
                            <a:schemeClr val="bg1"/>
                          </a:solidFill>
                          <a:latin typeface="Open Sans" panose="020B0606030504020204" pitchFamily="34" charset="0"/>
                          <a:ea typeface="Open Sans" panose="020B0606030504020204" pitchFamily="34" charset="0"/>
                          <a:cs typeface="Open Sans" panose="020B0606030504020204" pitchFamily="34" charset="0"/>
                        </a:rPr>
                      </a:br>
                      <a:r>
                        <a:rPr kumimoji="0" lang="en-US" sz="1600" i="1" kern="1200" dirty="0">
                          <a:solidFill>
                            <a:schemeClr val="accent2">
                              <a:lumMod val="40000"/>
                              <a:lumOff val="60000"/>
                            </a:schemeClr>
                          </a:solidFill>
                          <a:latin typeface="Open Sans Light" panose="020B0306030504020204" pitchFamily="34" charset="0"/>
                          <a:ea typeface="Open Sans Light" panose="020B0306030504020204" pitchFamily="34" charset="0"/>
                          <a:cs typeface="Open Sans Light" panose="020B0306030504020204" pitchFamily="34" charset="0"/>
                        </a:rPr>
                        <a:t>(all safety critical actions)</a:t>
                      </a:r>
                    </a:p>
                    <a:p>
                      <a:pPr marL="0" marR="0" lvl="0" indent="0" algn="l" defTabSz="914400" rtl="0" eaLnBrk="1" fontAlgn="auto" latinLnBrk="0" hangingPunct="1">
                        <a:lnSpc>
                          <a:spcPct val="100000"/>
                        </a:lnSpc>
                        <a:spcBef>
                          <a:spcPts val="0"/>
                        </a:spcBef>
                        <a:spcAft>
                          <a:spcPts val="1200"/>
                        </a:spcAft>
                        <a:buClrTx/>
                        <a:buSzTx/>
                        <a:buFontTx/>
                        <a:buNone/>
                        <a:tabLst/>
                        <a:defRPr/>
                      </a:pPr>
                      <a:r>
                        <a:rPr kumimoji="0" lang="en-US" sz="1600" kern="1200" dirty="0">
                          <a:solidFill>
                            <a:schemeClr val="bg1"/>
                          </a:solidFill>
                          <a:latin typeface="Open Sans" panose="020B0606030504020204" pitchFamily="34" charset="0"/>
                          <a:ea typeface="Open Sans" panose="020B0606030504020204" pitchFamily="34" charset="0"/>
                          <a:cs typeface="Open Sans" panose="020B0606030504020204" pitchFamily="34" charset="0"/>
                        </a:rPr>
                        <a:t>Alarm rationalization </a:t>
                      </a:r>
                      <a:r>
                        <a:rPr kumimoji="0" lang="en-US" sz="1600" i="1" kern="1200" dirty="0">
                          <a:solidFill>
                            <a:schemeClr val="accent2">
                              <a:lumMod val="40000"/>
                              <a:lumOff val="60000"/>
                            </a:schemeClr>
                          </a:solidFill>
                          <a:latin typeface="Open Sans Light" panose="020B0306030504020204" pitchFamily="34" charset="0"/>
                          <a:ea typeface="Open Sans Light" panose="020B0306030504020204" pitchFamily="34" charset="0"/>
                          <a:cs typeface="Open Sans Light" panose="020B0306030504020204" pitchFamily="34" charset="0"/>
                        </a:rPr>
                        <a:t>(all safety critical alarms)</a:t>
                      </a:r>
                      <a:endParaRPr kumimoji="0" lang="en-US" sz="1600" kern="12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a:p>
                      <a:pPr marL="0" marR="0" lvl="0" indent="0" algn="l" defTabSz="914400" rtl="0" eaLnBrk="1" fontAlgn="auto" latinLnBrk="0" hangingPunct="1">
                        <a:lnSpc>
                          <a:spcPct val="100000"/>
                        </a:lnSpc>
                        <a:spcBef>
                          <a:spcPts val="0"/>
                        </a:spcBef>
                        <a:spcAft>
                          <a:spcPts val="1200"/>
                        </a:spcAft>
                        <a:buClrTx/>
                        <a:buSzTx/>
                        <a:buFontTx/>
                        <a:buNone/>
                        <a:tabLst/>
                        <a:defRPr/>
                      </a:pPr>
                      <a:r>
                        <a:rPr kumimoji="0" lang="en-US" sz="1600" kern="1200" dirty="0">
                          <a:solidFill>
                            <a:schemeClr val="bg1"/>
                          </a:solidFill>
                          <a:latin typeface="Open Sans" panose="020B0606030504020204" pitchFamily="34" charset="0"/>
                          <a:ea typeface="Open Sans" panose="020B0606030504020204" pitchFamily="34" charset="0"/>
                          <a:cs typeface="Open Sans" panose="020B0606030504020204" pitchFamily="34" charset="0"/>
                        </a:rPr>
                        <a:t>Provides Input to Trouble-shooting Guides </a:t>
                      </a:r>
                      <a:r>
                        <a:rPr kumimoji="0" lang="en-US" sz="1600" i="1" kern="1200" dirty="0">
                          <a:solidFill>
                            <a:schemeClr val="accent2">
                              <a:lumMod val="40000"/>
                              <a:lumOff val="60000"/>
                            </a:schemeClr>
                          </a:solidFill>
                          <a:latin typeface="Open Sans Light" panose="020B0306030504020204" pitchFamily="34" charset="0"/>
                          <a:ea typeface="Open Sans Light" panose="020B0306030504020204" pitchFamily="34" charset="0"/>
                          <a:cs typeface="Open Sans Light" panose="020B0306030504020204" pitchFamily="34" charset="0"/>
                        </a:rPr>
                        <a:t>(the procedures for responding to critical deviations)</a:t>
                      </a:r>
                    </a:p>
                    <a:p>
                      <a:pPr marL="0" marR="0" lvl="0" indent="0" algn="l" defTabSz="914400" rtl="0" eaLnBrk="1" fontAlgn="auto" latinLnBrk="0" hangingPunct="1">
                        <a:lnSpc>
                          <a:spcPct val="100000"/>
                        </a:lnSpc>
                        <a:spcBef>
                          <a:spcPts val="0"/>
                        </a:spcBef>
                        <a:spcAft>
                          <a:spcPts val="1200"/>
                        </a:spcAft>
                        <a:buClrTx/>
                        <a:buSzTx/>
                        <a:buFontTx/>
                        <a:buNone/>
                        <a:tabLst/>
                        <a:defRPr/>
                      </a:pPr>
                      <a:r>
                        <a:rPr kumimoji="0" lang="en-US" sz="1600" kern="1200" dirty="0">
                          <a:solidFill>
                            <a:schemeClr val="bg1"/>
                          </a:solidFill>
                          <a:latin typeface="Open Sans" panose="020B0606030504020204" pitchFamily="34" charset="0"/>
                          <a:ea typeface="Open Sans" panose="020B0606030504020204" pitchFamily="34" charset="0"/>
                          <a:cs typeface="Open Sans" panose="020B0606030504020204" pitchFamily="34" charset="0"/>
                        </a:rPr>
                        <a:t>Remote isolations and emergency response</a:t>
                      </a:r>
                    </a:p>
                    <a:p>
                      <a:pPr marL="0" marR="0" lvl="0" indent="0" algn="l" defTabSz="914400" rtl="0" eaLnBrk="1" fontAlgn="auto" latinLnBrk="0" hangingPunct="1">
                        <a:lnSpc>
                          <a:spcPct val="100000"/>
                        </a:lnSpc>
                        <a:spcBef>
                          <a:spcPts val="0"/>
                        </a:spcBef>
                        <a:spcAft>
                          <a:spcPts val="1200"/>
                        </a:spcAft>
                        <a:buClrTx/>
                        <a:buSzTx/>
                        <a:buFontTx/>
                        <a:buNone/>
                        <a:tabLst/>
                        <a:defRPr/>
                      </a:pPr>
                      <a:r>
                        <a:rPr kumimoji="0" lang="en-US" sz="1600" kern="1200" dirty="0">
                          <a:solidFill>
                            <a:schemeClr val="bg1"/>
                          </a:solidFill>
                          <a:latin typeface="Open Sans" panose="020B0606030504020204" pitchFamily="34" charset="0"/>
                          <a:ea typeface="Open Sans" panose="020B0606030504020204" pitchFamily="34" charset="0"/>
                          <a:cs typeface="Open Sans" panose="020B0606030504020204" pitchFamily="34" charset="0"/>
                        </a:rPr>
                        <a:t>Error reduction needs</a:t>
                      </a:r>
                    </a:p>
                  </a:txBody>
                  <a:tcPr>
                    <a:lnL w="12700" cmpd="sng">
                      <a:noFill/>
                    </a:lnL>
                    <a:lnR w="12700" cap="flat" cmpd="sng" algn="ctr">
                      <a:noFill/>
                      <a:prstDash val="solid"/>
                      <a:round/>
                      <a:headEnd type="none" w="med" len="med"/>
                      <a:tailEnd type="none" w="med" len="med"/>
                    </a:lnR>
                    <a:lnT w="6350" cap="flat" cmpd="sng" algn="ctr">
                      <a:solidFill>
                        <a:schemeClr val="accent3"/>
                      </a:solidFill>
                      <a:prstDash val="solid"/>
                      <a:round/>
                      <a:headEnd type="none" w="med" len="med"/>
                      <a:tailEnd type="none" w="med" len="med"/>
                    </a:lnT>
                    <a:lnB w="12700" cap="flat" cmpd="sng" algn="ctr">
                      <a:noFill/>
                      <a:prstDash val="solid"/>
                      <a:round/>
                      <a:headEnd type="none" w="med" len="med"/>
                      <a:tailEnd type="none" w="med" len="med"/>
                    </a:lnB>
                    <a:noFill/>
                  </a:tcPr>
                </a:tc>
                <a:extLst>
                  <a:ext uri="{0D108BD9-81ED-4DB2-BD59-A6C34878D82A}">
                    <a16:rowId xmlns:a16="http://schemas.microsoft.com/office/drawing/2014/main" val="10001"/>
                  </a:ext>
                </a:extLst>
              </a:tr>
            </a:tbl>
          </a:graphicData>
        </a:graphic>
      </p:graphicFrame>
      <p:pic>
        <p:nvPicPr>
          <p:cNvPr id="5" name="Imagen 9">
            <a:extLst>
              <a:ext uri="{FF2B5EF4-FFF2-40B4-BE49-F238E27FC236}">
                <a16:creationId xmlns:a16="http://schemas.microsoft.com/office/drawing/2014/main" id="{1B846277-91A0-4BC3-A2C2-5361A5AD2B0B}"/>
              </a:ext>
            </a:extLst>
          </p:cNvPr>
          <p:cNvPicPr>
            <a:picLocks noChangeAspect="1"/>
          </p:cNvPicPr>
          <p:nvPr/>
        </p:nvPicPr>
        <p:blipFill>
          <a:blip r:embed="rId3" cstate="print">
            <a:duotone>
              <a:prstClr val="black"/>
              <a:schemeClr val="bg1">
                <a:tint val="45000"/>
                <a:satMod val="400000"/>
              </a:schemeClr>
            </a:duotone>
            <a:extLst>
              <a:ext uri="{BEBA8EAE-BF5A-486C-A8C5-ECC9F3942E4B}">
                <a14:imgProps xmlns:a14="http://schemas.microsoft.com/office/drawing/2010/main">
                  <a14:imgLayer r:embed="rId4">
                    <a14:imgEffect>
                      <a14:brightnessContrast bright="100000"/>
                    </a14:imgEffect>
                  </a14:imgLayer>
                </a14:imgProps>
              </a:ext>
              <a:ext uri="{28A0092B-C50C-407E-A947-70E740481C1C}">
                <a14:useLocalDpi xmlns:a14="http://schemas.microsoft.com/office/drawing/2010/main" val="0"/>
              </a:ext>
            </a:extLst>
          </a:blip>
          <a:stretch>
            <a:fillRect/>
          </a:stretch>
        </p:blipFill>
        <p:spPr>
          <a:xfrm>
            <a:off x="5415965" y="1327792"/>
            <a:ext cx="1360070" cy="1175854"/>
          </a:xfrm>
          <a:prstGeom prst="rect">
            <a:avLst/>
          </a:prstGeom>
        </p:spPr>
      </p:pic>
      <p:pic>
        <p:nvPicPr>
          <p:cNvPr id="7" name="Imagen 10">
            <a:extLst>
              <a:ext uri="{FF2B5EF4-FFF2-40B4-BE49-F238E27FC236}">
                <a16:creationId xmlns:a16="http://schemas.microsoft.com/office/drawing/2014/main" id="{EBFD9B9B-0CA3-4734-BDB8-747277FD9F32}"/>
              </a:ext>
            </a:extLst>
          </p:cNvPr>
          <p:cNvPicPr>
            <a:picLocks noChangeAspect="1"/>
          </p:cNvPicPr>
          <p:nvPr/>
        </p:nvPicPr>
        <p:blipFill>
          <a:blip r:embed="rId5" cstate="print">
            <a:duotone>
              <a:prstClr val="black"/>
              <a:schemeClr val="bg1">
                <a:tint val="45000"/>
                <a:satMod val="400000"/>
              </a:schemeClr>
            </a:duotone>
            <a:extLst>
              <a:ext uri="{BEBA8EAE-BF5A-486C-A8C5-ECC9F3942E4B}">
                <a14:imgProps xmlns:a14="http://schemas.microsoft.com/office/drawing/2010/main">
                  <a14:imgLayer r:embed="rId6">
                    <a14:imgEffect>
                      <a14:brightnessContrast bright="100000"/>
                    </a14:imgEffect>
                  </a14:imgLayer>
                </a14:imgProps>
              </a:ext>
              <a:ext uri="{28A0092B-C50C-407E-A947-70E740481C1C}">
                <a14:useLocalDpi xmlns:a14="http://schemas.microsoft.com/office/drawing/2010/main" val="0"/>
              </a:ext>
            </a:extLst>
          </a:blip>
          <a:stretch>
            <a:fillRect/>
          </a:stretch>
        </p:blipFill>
        <p:spPr>
          <a:xfrm>
            <a:off x="1949871" y="1375719"/>
            <a:ext cx="1080000" cy="1080000"/>
          </a:xfrm>
          <a:prstGeom prst="rect">
            <a:avLst/>
          </a:prstGeom>
        </p:spPr>
      </p:pic>
      <p:pic>
        <p:nvPicPr>
          <p:cNvPr id="9" name="Imagen 11">
            <a:extLst>
              <a:ext uri="{FF2B5EF4-FFF2-40B4-BE49-F238E27FC236}">
                <a16:creationId xmlns:a16="http://schemas.microsoft.com/office/drawing/2014/main" id="{9A07CBF3-FB7E-4EE8-A0BE-E702618384B4}"/>
              </a:ext>
            </a:extLst>
          </p:cNvPr>
          <p:cNvPicPr>
            <a:picLocks noChangeAspect="1"/>
          </p:cNvPicPr>
          <p:nvPr/>
        </p:nvPicPr>
        <p:blipFill>
          <a:blip r:embed="rId7">
            <a:duotone>
              <a:prstClr val="black"/>
              <a:schemeClr val="bg1">
                <a:tint val="45000"/>
                <a:satMod val="400000"/>
              </a:schemeClr>
            </a:duotone>
            <a:extLst>
              <a:ext uri="{BEBA8EAE-BF5A-486C-A8C5-ECC9F3942E4B}">
                <a14:imgProps xmlns:a14="http://schemas.microsoft.com/office/drawing/2010/main">
                  <a14:imgLayer r:embed="rId8">
                    <a14:imgEffect>
                      <a14:brightnessContrast bright="100000"/>
                    </a14:imgEffect>
                  </a14:imgLayer>
                </a14:imgProps>
              </a:ext>
              <a:ext uri="{28A0092B-C50C-407E-A947-70E740481C1C}">
                <a14:useLocalDpi xmlns:a14="http://schemas.microsoft.com/office/drawing/2010/main" val="0"/>
              </a:ext>
            </a:extLst>
          </a:blip>
          <a:stretch>
            <a:fillRect/>
          </a:stretch>
        </p:blipFill>
        <p:spPr>
          <a:xfrm>
            <a:off x="9070689" y="1293419"/>
            <a:ext cx="1244600" cy="1244600"/>
          </a:xfrm>
          <a:prstGeom prst="rect">
            <a:avLst/>
          </a:prstGeom>
        </p:spPr>
      </p:pic>
      <p:sp>
        <p:nvSpPr>
          <p:cNvPr id="12" name="TextBox 11">
            <a:extLst>
              <a:ext uri="{FF2B5EF4-FFF2-40B4-BE49-F238E27FC236}">
                <a16:creationId xmlns:a16="http://schemas.microsoft.com/office/drawing/2014/main" id="{D2A8C515-4851-48A0-AB99-56F3FE8B3FCB}"/>
              </a:ext>
            </a:extLst>
          </p:cNvPr>
          <p:cNvSpPr txBox="1"/>
          <p:nvPr/>
        </p:nvSpPr>
        <p:spPr>
          <a:xfrm>
            <a:off x="4587413" y="296795"/>
            <a:ext cx="3017173" cy="707886"/>
          </a:xfrm>
          <a:prstGeom prst="rect">
            <a:avLst/>
          </a:prstGeom>
          <a:noFill/>
        </p:spPr>
        <p:txBody>
          <a:bodyPr wrap="none" rtlCol="0">
            <a:spAutoFit/>
          </a:bodyPr>
          <a:lstStyle/>
          <a:p>
            <a:pPr algn="ctr"/>
            <a:r>
              <a:rPr lang="es-ES" sz="4000" dirty="0">
                <a:solidFill>
                  <a:schemeClr val="accent3"/>
                </a:solidFill>
                <a:latin typeface="Open Sans ExtraBold" panose="020B0906030804020204" pitchFamily="34" charset="0"/>
                <a:ea typeface="Open Sans ExtraBold" panose="020B0906030804020204" pitchFamily="34" charset="0"/>
                <a:cs typeface="Open Sans ExtraBold" panose="020B0906030804020204" pitchFamily="34" charset="0"/>
              </a:rPr>
              <a:t>PHA USERS</a:t>
            </a:r>
            <a:endParaRPr lang="en-US" sz="4000" dirty="0">
              <a:solidFill>
                <a:schemeClr val="accent3"/>
              </a:solidFill>
              <a:latin typeface="Open Sans ExtraBold" panose="020B0906030804020204" pitchFamily="34" charset="0"/>
              <a:ea typeface="Open Sans ExtraBold" panose="020B0906030804020204" pitchFamily="34" charset="0"/>
              <a:cs typeface="Open Sans ExtraBold" panose="020B0906030804020204" pitchFamily="34" charset="0"/>
            </a:endParaRPr>
          </a:p>
        </p:txBody>
      </p:sp>
    </p:spTree>
    <p:extLst>
      <p:ext uri="{BB962C8B-B14F-4D97-AF65-F5344CB8AC3E}">
        <p14:creationId xmlns:p14="http://schemas.microsoft.com/office/powerpoint/2010/main" val="262994279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a 7">
            <a:extLst>
              <a:ext uri="{FF2B5EF4-FFF2-40B4-BE49-F238E27FC236}">
                <a16:creationId xmlns:a16="http://schemas.microsoft.com/office/drawing/2014/main" id="{D033A893-B26F-4DE0-A8D7-CCAB9E3F6ECF}"/>
              </a:ext>
            </a:extLst>
          </p:cNvPr>
          <p:cNvGraphicFramePr>
            <a:graphicFrameLocks noGrp="1"/>
          </p:cNvGraphicFramePr>
          <p:nvPr/>
        </p:nvGraphicFramePr>
        <p:xfrm>
          <a:off x="876000" y="2538019"/>
          <a:ext cx="10440000" cy="4084320"/>
        </p:xfrm>
        <a:graphic>
          <a:graphicData uri="http://schemas.openxmlformats.org/drawingml/2006/table">
            <a:tbl>
              <a:tblPr>
                <a:tableStyleId>{5C22544A-7EE6-4342-B048-85BDC9FD1C3A}</a:tableStyleId>
              </a:tblPr>
              <a:tblGrid>
                <a:gridCol w="3240000">
                  <a:extLst>
                    <a:ext uri="{9D8B030D-6E8A-4147-A177-3AD203B41FA5}">
                      <a16:colId xmlns:a16="http://schemas.microsoft.com/office/drawing/2014/main" val="20000"/>
                    </a:ext>
                  </a:extLst>
                </a:gridCol>
                <a:gridCol w="360000">
                  <a:extLst>
                    <a:ext uri="{9D8B030D-6E8A-4147-A177-3AD203B41FA5}">
                      <a16:colId xmlns:a16="http://schemas.microsoft.com/office/drawing/2014/main" val="20001"/>
                    </a:ext>
                  </a:extLst>
                </a:gridCol>
                <a:gridCol w="3240000">
                  <a:extLst>
                    <a:ext uri="{9D8B030D-6E8A-4147-A177-3AD203B41FA5}">
                      <a16:colId xmlns:a16="http://schemas.microsoft.com/office/drawing/2014/main" val="20002"/>
                    </a:ext>
                  </a:extLst>
                </a:gridCol>
                <a:gridCol w="360000">
                  <a:extLst>
                    <a:ext uri="{9D8B030D-6E8A-4147-A177-3AD203B41FA5}">
                      <a16:colId xmlns:a16="http://schemas.microsoft.com/office/drawing/2014/main" val="20003"/>
                    </a:ext>
                  </a:extLst>
                </a:gridCol>
                <a:gridCol w="3240000">
                  <a:extLst>
                    <a:ext uri="{9D8B030D-6E8A-4147-A177-3AD203B41FA5}">
                      <a16:colId xmlns:a16="http://schemas.microsoft.com/office/drawing/2014/main" val="20004"/>
                    </a:ext>
                  </a:extLst>
                </a:gridCol>
              </a:tblGrid>
              <a:tr h="370840">
                <a:tc>
                  <a:txBody>
                    <a:bodyPr/>
                    <a:lstStyle/>
                    <a:p>
                      <a:pPr algn="ctr"/>
                      <a:r>
                        <a:rPr lang="en-US" sz="2000">
                          <a:solidFill>
                            <a:schemeClr val="accent3"/>
                          </a:solidFill>
                          <a:latin typeface="Open Sans ExtraBold" panose="020B0906030804020204" pitchFamily="34" charset="0"/>
                          <a:ea typeface="Open Sans ExtraBold" panose="020B0906030804020204" pitchFamily="34" charset="0"/>
                          <a:cs typeface="Open Sans ExtraBold" panose="020B0906030804020204" pitchFamily="34" charset="0"/>
                        </a:rPr>
                        <a:t>Engineering</a:t>
                      </a:r>
                    </a:p>
                  </a:txBody>
                  <a:tcPr>
                    <a:lnL w="12700" cap="flat" cmpd="sng" algn="ctr">
                      <a:noFill/>
                      <a:prstDash val="solid"/>
                      <a:round/>
                      <a:headEnd type="none" w="med" len="med"/>
                      <a:tailEnd type="none" w="med" len="med"/>
                    </a:lnL>
                    <a:lnR w="12700" cmpd="sng">
                      <a:noFill/>
                    </a:lnR>
                    <a:lnT w="12700" cap="flat" cmpd="sng" algn="ctr">
                      <a:noFill/>
                      <a:prstDash val="solid"/>
                      <a:round/>
                      <a:headEnd type="none" w="med" len="med"/>
                      <a:tailEnd type="none" w="med" len="med"/>
                    </a:lnT>
                    <a:lnB w="6350" cap="flat" cmpd="sng" algn="ctr">
                      <a:solidFill>
                        <a:schemeClr val="accent3"/>
                      </a:solidFill>
                      <a:prstDash val="solid"/>
                      <a:round/>
                      <a:headEnd type="none" w="med" len="med"/>
                      <a:tailEnd type="none" w="med" len="med"/>
                    </a:lnB>
                    <a:noFill/>
                  </a:tcPr>
                </a:tc>
                <a:tc>
                  <a:txBody>
                    <a:bodyPr/>
                    <a:lstStyle/>
                    <a:p>
                      <a:pPr algn="l"/>
                      <a:endParaRPr lang="en-US" sz="2000">
                        <a:solidFill>
                          <a:schemeClr val="accent3"/>
                        </a:solidFill>
                        <a:latin typeface="Open Sans ExtraBold" panose="020B0906030804020204" pitchFamily="34" charset="0"/>
                        <a:ea typeface="Open Sans ExtraBold" panose="020B0906030804020204" pitchFamily="34" charset="0"/>
                        <a:cs typeface="Open Sans ExtraBold" panose="020B0906030804020204" pitchFamily="34" charset="0"/>
                      </a:endParaRPr>
                    </a:p>
                  </a:txBody>
                  <a:tcPr>
                    <a:lnL w="12700" cmpd="sng">
                      <a:noFill/>
                    </a:lnL>
                    <a:lnR w="12700" cmpd="sng">
                      <a:noFill/>
                    </a:lnR>
                    <a:lnT w="127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algn="ctr"/>
                      <a:r>
                        <a:rPr lang="en-US" sz="2000">
                          <a:solidFill>
                            <a:schemeClr val="accent3"/>
                          </a:solidFill>
                          <a:latin typeface="Open Sans ExtraBold" panose="020B0906030804020204" pitchFamily="34" charset="0"/>
                          <a:ea typeface="Open Sans ExtraBold" panose="020B0906030804020204" pitchFamily="34" charset="0"/>
                          <a:cs typeface="Open Sans ExtraBold" panose="020B0906030804020204" pitchFamily="34" charset="0"/>
                        </a:rPr>
                        <a:t>MI</a:t>
                      </a:r>
                    </a:p>
                  </a:txBody>
                  <a:tcPr>
                    <a:lnL w="12700" cmpd="sng">
                      <a:noFill/>
                    </a:lnL>
                    <a:lnR w="12700" cmpd="sng">
                      <a:noFill/>
                    </a:lnR>
                    <a:lnT w="12700" cap="flat" cmpd="sng" algn="ctr">
                      <a:noFill/>
                      <a:prstDash val="solid"/>
                      <a:round/>
                      <a:headEnd type="none" w="med" len="med"/>
                      <a:tailEnd type="none" w="med" len="med"/>
                    </a:lnT>
                    <a:lnB w="6350" cap="flat" cmpd="sng" algn="ctr">
                      <a:solidFill>
                        <a:schemeClr val="accent3"/>
                      </a:solidFill>
                      <a:prstDash val="solid"/>
                      <a:round/>
                      <a:headEnd type="none" w="med" len="med"/>
                      <a:tailEnd type="none" w="med" len="med"/>
                    </a:lnB>
                    <a:noFill/>
                  </a:tcPr>
                </a:tc>
                <a:tc>
                  <a:txBody>
                    <a:bodyPr/>
                    <a:lstStyle/>
                    <a:p>
                      <a:pPr algn="l"/>
                      <a:endParaRPr lang="en-US" sz="2000">
                        <a:solidFill>
                          <a:schemeClr val="accent3"/>
                        </a:solidFill>
                        <a:latin typeface="Open Sans ExtraBold" panose="020B0906030804020204" pitchFamily="34" charset="0"/>
                        <a:ea typeface="Open Sans ExtraBold" panose="020B0906030804020204" pitchFamily="34" charset="0"/>
                        <a:cs typeface="Open Sans ExtraBold" panose="020B0906030804020204" pitchFamily="34" charset="0"/>
                      </a:endParaRPr>
                    </a:p>
                  </a:txBody>
                  <a:tcPr>
                    <a:lnL w="12700" cmpd="sng">
                      <a:noFill/>
                    </a:lnL>
                    <a:lnR w="12700" cmpd="sng">
                      <a:noFill/>
                    </a:lnR>
                    <a:lnT w="127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algn="ctr"/>
                      <a:r>
                        <a:rPr lang="en-US" sz="2000">
                          <a:solidFill>
                            <a:schemeClr val="accent3"/>
                          </a:solidFill>
                          <a:latin typeface="Open Sans ExtraBold" panose="020B0906030804020204" pitchFamily="34" charset="0"/>
                          <a:ea typeface="Open Sans ExtraBold" panose="020B0906030804020204" pitchFamily="34" charset="0"/>
                          <a:cs typeface="Open Sans ExtraBold" panose="020B0906030804020204" pitchFamily="34" charset="0"/>
                        </a:rPr>
                        <a:t>Operations/Training</a:t>
                      </a:r>
                    </a:p>
                  </a:txBody>
                  <a:tcP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6350" cap="flat" cmpd="sng" algn="ctr">
                      <a:solidFill>
                        <a:schemeClr val="accent3"/>
                      </a:solidFill>
                      <a:prstDash val="solid"/>
                      <a:round/>
                      <a:headEnd type="none" w="med" len="med"/>
                      <a:tailEnd type="none" w="med" len="med"/>
                    </a:lnB>
                    <a:noFill/>
                  </a:tcPr>
                </a:tc>
                <a:extLst>
                  <a:ext uri="{0D108BD9-81ED-4DB2-BD59-A6C34878D82A}">
                    <a16:rowId xmlns:a16="http://schemas.microsoft.com/office/drawing/2014/main" val="10000"/>
                  </a:ext>
                </a:extLst>
              </a:tr>
              <a:tr h="370840">
                <a:tc>
                  <a:txBody>
                    <a:bodyPr/>
                    <a:lstStyle/>
                    <a:p>
                      <a:pPr marL="0" marR="0" lvl="0" indent="0" algn="l" defTabSz="914400" rtl="0" eaLnBrk="1" fontAlgn="auto" latinLnBrk="0" hangingPunct="1">
                        <a:lnSpc>
                          <a:spcPct val="100000"/>
                        </a:lnSpc>
                        <a:spcBef>
                          <a:spcPts val="0"/>
                        </a:spcBef>
                        <a:spcAft>
                          <a:spcPts val="1200"/>
                        </a:spcAft>
                        <a:buClrTx/>
                        <a:buSzTx/>
                        <a:buFontTx/>
                        <a:buNone/>
                        <a:tabLst/>
                        <a:defRPr/>
                      </a:pPr>
                      <a:r>
                        <a:rPr kumimoji="0" lang="en-US" sz="1600" kern="1200" dirty="0">
                          <a:solidFill>
                            <a:schemeClr val="bg1"/>
                          </a:solidFill>
                          <a:latin typeface="Open Sans" panose="020B0606030504020204" pitchFamily="34" charset="0"/>
                          <a:ea typeface="Open Sans" panose="020B0606030504020204" pitchFamily="34" charset="0"/>
                          <a:cs typeface="Open Sans" panose="020B0606030504020204" pitchFamily="34" charset="0"/>
                        </a:rPr>
                        <a:t>Identifying the IPLs needed </a:t>
                      </a:r>
                      <a:r>
                        <a:rPr kumimoji="0" lang="en-US" sz="1600" i="1" kern="1200" dirty="0">
                          <a:solidFill>
                            <a:schemeClr val="accent2">
                              <a:lumMod val="40000"/>
                              <a:lumOff val="60000"/>
                            </a:schemeClr>
                          </a:solidFill>
                          <a:latin typeface="Open Sans Light" panose="020B0306030504020204" pitchFamily="34" charset="0"/>
                          <a:ea typeface="Open Sans Light" panose="020B0306030504020204" pitchFamily="34" charset="0"/>
                          <a:cs typeface="Open Sans Light" panose="020B0306030504020204" pitchFamily="34" charset="0"/>
                        </a:rPr>
                        <a:t>(including SIFs)</a:t>
                      </a:r>
                    </a:p>
                    <a:p>
                      <a:pPr marL="0" marR="0" lvl="0" indent="0" algn="l" defTabSz="914400" rtl="0" eaLnBrk="1" fontAlgn="auto" latinLnBrk="0" hangingPunct="1">
                        <a:lnSpc>
                          <a:spcPct val="100000"/>
                        </a:lnSpc>
                        <a:spcBef>
                          <a:spcPts val="0"/>
                        </a:spcBef>
                        <a:spcAft>
                          <a:spcPts val="1200"/>
                        </a:spcAft>
                        <a:buClrTx/>
                        <a:buSzTx/>
                        <a:buFontTx/>
                        <a:buNone/>
                        <a:tabLst/>
                        <a:defRPr/>
                      </a:pPr>
                      <a:r>
                        <a:rPr kumimoji="0" lang="en-US" sz="1600" kern="1200" dirty="0">
                          <a:solidFill>
                            <a:schemeClr val="bg1"/>
                          </a:solidFill>
                          <a:latin typeface="Open Sans" panose="020B0606030504020204" pitchFamily="34" charset="0"/>
                          <a:ea typeface="Open Sans" panose="020B0606030504020204" pitchFamily="34" charset="0"/>
                          <a:cs typeface="Open Sans" panose="020B0606030504020204" pitchFamily="34" charset="0"/>
                        </a:rPr>
                        <a:t>Identifying the target SIL </a:t>
                      </a:r>
                      <a:r>
                        <a:rPr kumimoji="0" lang="en-US" sz="1600" i="1" kern="1200" dirty="0">
                          <a:solidFill>
                            <a:schemeClr val="accent2">
                              <a:lumMod val="40000"/>
                              <a:lumOff val="60000"/>
                            </a:schemeClr>
                          </a:solidFill>
                          <a:latin typeface="Open Sans Light" panose="020B0306030504020204" pitchFamily="34" charset="0"/>
                          <a:ea typeface="Open Sans Light" panose="020B0306030504020204" pitchFamily="34" charset="0"/>
                          <a:cs typeface="Open Sans Light" panose="020B0306030504020204" pitchFamily="34" charset="0"/>
                        </a:rPr>
                        <a:t>(if SIF used)</a:t>
                      </a:r>
                    </a:p>
                    <a:p>
                      <a:pPr marL="0" marR="0" lvl="0" indent="0" algn="l" defTabSz="914400" rtl="0" eaLnBrk="1" fontAlgn="auto" latinLnBrk="0" hangingPunct="1">
                        <a:lnSpc>
                          <a:spcPct val="100000"/>
                        </a:lnSpc>
                        <a:spcBef>
                          <a:spcPts val="0"/>
                        </a:spcBef>
                        <a:spcAft>
                          <a:spcPts val="1200"/>
                        </a:spcAft>
                        <a:buClrTx/>
                        <a:buSzTx/>
                        <a:buFontTx/>
                        <a:buNone/>
                        <a:tabLst/>
                        <a:defRPr/>
                      </a:pPr>
                      <a:r>
                        <a:rPr kumimoji="0" lang="en-US" sz="1600" kern="1200" dirty="0">
                          <a:solidFill>
                            <a:schemeClr val="bg1"/>
                          </a:solidFill>
                          <a:latin typeface="Open Sans" panose="020B0606030504020204" pitchFamily="34" charset="0"/>
                          <a:ea typeface="Open Sans" panose="020B0606030504020204" pitchFamily="34" charset="0"/>
                          <a:cs typeface="Open Sans" panose="020B0606030504020204" pitchFamily="34" charset="0"/>
                        </a:rPr>
                        <a:t>Finding the limiting case for PSV sizing</a:t>
                      </a:r>
                    </a:p>
                    <a:p>
                      <a:pPr marL="0" marR="0" lvl="0" indent="0" algn="l" defTabSz="914400" rtl="0" eaLnBrk="1" fontAlgn="auto" latinLnBrk="0" hangingPunct="1">
                        <a:lnSpc>
                          <a:spcPct val="100000"/>
                        </a:lnSpc>
                        <a:spcBef>
                          <a:spcPts val="0"/>
                        </a:spcBef>
                        <a:spcAft>
                          <a:spcPts val="1200"/>
                        </a:spcAft>
                        <a:buClrTx/>
                        <a:buSzTx/>
                        <a:buFontTx/>
                        <a:buNone/>
                        <a:tabLst/>
                        <a:defRPr/>
                      </a:pPr>
                      <a:r>
                        <a:rPr kumimoji="0" lang="en-US" sz="1600" kern="1200" dirty="0">
                          <a:solidFill>
                            <a:schemeClr val="bg1"/>
                          </a:solidFill>
                          <a:latin typeface="Open Sans" panose="020B0606030504020204" pitchFamily="34" charset="0"/>
                          <a:ea typeface="Open Sans" panose="020B0606030504020204" pitchFamily="34" charset="0"/>
                          <a:cs typeface="Open Sans" panose="020B0606030504020204" pitchFamily="34" charset="0"/>
                        </a:rPr>
                        <a:t>Determining fire protection needs</a:t>
                      </a:r>
                    </a:p>
                    <a:p>
                      <a:pPr marL="0" marR="0" lvl="0" indent="0" algn="l" defTabSz="914400" rtl="0" eaLnBrk="1" fontAlgn="auto" latinLnBrk="0" hangingPunct="1">
                        <a:lnSpc>
                          <a:spcPct val="100000"/>
                        </a:lnSpc>
                        <a:spcBef>
                          <a:spcPts val="0"/>
                        </a:spcBef>
                        <a:spcAft>
                          <a:spcPts val="1200"/>
                        </a:spcAft>
                        <a:buClrTx/>
                        <a:buSzTx/>
                        <a:buFontTx/>
                        <a:buNone/>
                        <a:tabLst/>
                        <a:defRPr/>
                      </a:pPr>
                      <a:r>
                        <a:rPr kumimoji="0" lang="en-US" sz="1600" kern="1200" dirty="0">
                          <a:solidFill>
                            <a:schemeClr val="bg1"/>
                          </a:solidFill>
                          <a:latin typeface="Open Sans" panose="020B0606030504020204" pitchFamily="34" charset="0"/>
                          <a:ea typeface="Open Sans" panose="020B0606030504020204" pitchFamily="34" charset="0"/>
                          <a:cs typeface="Open Sans" panose="020B0606030504020204" pitchFamily="34" charset="0"/>
                        </a:rPr>
                        <a:t>Facility siting</a:t>
                      </a:r>
                    </a:p>
                    <a:p>
                      <a:pPr marL="0" marR="0" lvl="0" indent="0" algn="l" defTabSz="914400" rtl="0" eaLnBrk="1" fontAlgn="auto" latinLnBrk="0" hangingPunct="1">
                        <a:lnSpc>
                          <a:spcPct val="100000"/>
                        </a:lnSpc>
                        <a:spcBef>
                          <a:spcPts val="0"/>
                        </a:spcBef>
                        <a:spcAft>
                          <a:spcPts val="1200"/>
                        </a:spcAft>
                        <a:buClrTx/>
                        <a:buSzTx/>
                        <a:buFontTx/>
                        <a:buNone/>
                        <a:tabLst/>
                        <a:defRPr/>
                      </a:pPr>
                      <a:r>
                        <a:rPr kumimoji="0" lang="en-US" sz="1600" kern="1200" dirty="0">
                          <a:solidFill>
                            <a:schemeClr val="bg1"/>
                          </a:solidFill>
                          <a:latin typeface="Open Sans" panose="020B0606030504020204" pitchFamily="34" charset="0"/>
                          <a:ea typeface="Open Sans" panose="020B0606030504020204" pitchFamily="34" charset="0"/>
                          <a:cs typeface="Open Sans" panose="020B0606030504020204" pitchFamily="34" charset="0"/>
                        </a:rPr>
                        <a:t>Error proofing designs</a:t>
                      </a:r>
                    </a:p>
                    <a:p>
                      <a:endParaRPr lang="en-US" sz="16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a:txBody>
                  <a:tcPr>
                    <a:lnL w="12700" cap="flat" cmpd="sng" algn="ctr">
                      <a:noFill/>
                      <a:prstDash val="solid"/>
                      <a:round/>
                      <a:headEnd type="none" w="med" len="med"/>
                      <a:tailEnd type="none" w="med" len="med"/>
                    </a:lnL>
                    <a:lnR w="12700" cmpd="sng">
                      <a:noFill/>
                    </a:lnR>
                    <a:lnT w="6350" cap="flat" cmpd="sng" algn="ctr">
                      <a:solidFill>
                        <a:schemeClr val="accent3"/>
                      </a:solid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endParaRPr lang="en-US" sz="1600">
                        <a:solidFill>
                          <a:schemeClr val="bg1"/>
                        </a:solidFill>
                        <a:latin typeface="Open Sans" panose="020B0606030504020204" pitchFamily="34" charset="0"/>
                        <a:ea typeface="Open Sans" panose="020B0606030504020204" pitchFamily="34" charset="0"/>
                        <a:cs typeface="Open Sans" panose="020B0606030504020204" pitchFamily="34" charset="0"/>
                      </a:endParaRPr>
                    </a:p>
                  </a:txBody>
                  <a:tcPr>
                    <a:lnL w="12700" cmpd="sng">
                      <a:noFill/>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1200"/>
                        </a:spcAft>
                        <a:buClrTx/>
                        <a:buSzTx/>
                        <a:buFontTx/>
                        <a:buNone/>
                        <a:tabLst/>
                        <a:defRPr/>
                      </a:pPr>
                      <a:r>
                        <a:rPr kumimoji="0" lang="en-US" sz="1600" kern="1200" dirty="0">
                          <a:solidFill>
                            <a:schemeClr val="bg1"/>
                          </a:solidFill>
                          <a:latin typeface="Open Sans" panose="020B0606030504020204" pitchFamily="34" charset="0"/>
                          <a:ea typeface="Open Sans" panose="020B0606030504020204" pitchFamily="34" charset="0"/>
                          <a:cs typeface="Open Sans" panose="020B0606030504020204" pitchFamily="34" charset="0"/>
                        </a:rPr>
                        <a:t>List of IEs and IPLs</a:t>
                      </a:r>
                      <a:br>
                        <a:rPr kumimoji="0" lang="en-US" sz="1600" kern="1200" dirty="0">
                          <a:solidFill>
                            <a:schemeClr val="bg1"/>
                          </a:solidFill>
                          <a:latin typeface="Open Sans" panose="020B0606030504020204" pitchFamily="34" charset="0"/>
                          <a:ea typeface="Open Sans" panose="020B0606030504020204" pitchFamily="34" charset="0"/>
                          <a:cs typeface="Open Sans" panose="020B0606030504020204" pitchFamily="34" charset="0"/>
                        </a:rPr>
                      </a:br>
                      <a:r>
                        <a:rPr kumimoji="0" lang="en-US" sz="1600" i="1" kern="1200" dirty="0">
                          <a:solidFill>
                            <a:schemeClr val="accent2">
                              <a:lumMod val="40000"/>
                              <a:lumOff val="60000"/>
                            </a:schemeClr>
                          </a:solidFill>
                          <a:latin typeface="Open Sans Light" panose="020B0306030504020204" pitchFamily="34" charset="0"/>
                          <a:ea typeface="Open Sans Light" panose="020B0306030504020204" pitchFamily="34" charset="0"/>
                          <a:cs typeface="Open Sans Light" panose="020B0306030504020204" pitchFamily="34" charset="0"/>
                        </a:rPr>
                        <a:t>(all safety critical equipment)</a:t>
                      </a:r>
                    </a:p>
                    <a:p>
                      <a:pPr marL="0" marR="0" lvl="0" indent="0" algn="l" defTabSz="914400" rtl="0" eaLnBrk="1" fontAlgn="auto" latinLnBrk="0" hangingPunct="1">
                        <a:lnSpc>
                          <a:spcPct val="100000"/>
                        </a:lnSpc>
                        <a:spcBef>
                          <a:spcPts val="0"/>
                        </a:spcBef>
                        <a:spcAft>
                          <a:spcPts val="1200"/>
                        </a:spcAft>
                        <a:buClrTx/>
                        <a:buSzTx/>
                        <a:buFontTx/>
                        <a:buNone/>
                        <a:tabLst/>
                        <a:defRPr/>
                      </a:pPr>
                      <a:r>
                        <a:rPr kumimoji="0" lang="en-US" sz="1600" kern="1200" dirty="0">
                          <a:solidFill>
                            <a:schemeClr val="bg1"/>
                          </a:solidFill>
                          <a:latin typeface="Open Sans" panose="020B0606030504020204" pitchFamily="34" charset="0"/>
                          <a:ea typeface="Open Sans" panose="020B0606030504020204" pitchFamily="34" charset="0"/>
                          <a:cs typeface="Open Sans" panose="020B0606030504020204" pitchFamily="34" charset="0"/>
                        </a:rPr>
                        <a:t>Unique corrosion/erosion issues</a:t>
                      </a:r>
                    </a:p>
                    <a:p>
                      <a:pPr marL="0" marR="0" lvl="0" indent="0" algn="l" defTabSz="914400" rtl="0" eaLnBrk="1" fontAlgn="auto" latinLnBrk="0" hangingPunct="1">
                        <a:lnSpc>
                          <a:spcPct val="100000"/>
                        </a:lnSpc>
                        <a:spcBef>
                          <a:spcPts val="0"/>
                        </a:spcBef>
                        <a:spcAft>
                          <a:spcPts val="1200"/>
                        </a:spcAft>
                        <a:buClrTx/>
                        <a:buSzTx/>
                        <a:buFontTx/>
                        <a:buNone/>
                        <a:tabLst/>
                        <a:defRPr/>
                      </a:pPr>
                      <a:r>
                        <a:rPr kumimoji="0" lang="en-US" sz="1600" kern="1200" dirty="0">
                          <a:solidFill>
                            <a:schemeClr val="bg1"/>
                          </a:solidFill>
                          <a:latin typeface="Open Sans" panose="020B0606030504020204" pitchFamily="34" charset="0"/>
                          <a:ea typeface="Open Sans" panose="020B0606030504020204" pitchFamily="34" charset="0"/>
                          <a:cs typeface="Open Sans" panose="020B0606030504020204" pitchFamily="34" charset="0"/>
                        </a:rPr>
                        <a:t>Bypassing plans and time limits (and therefore critical spares)</a:t>
                      </a:r>
                    </a:p>
                    <a:p>
                      <a:pPr marL="0" marR="0" lvl="0" indent="0" algn="l" defTabSz="914400" rtl="0" eaLnBrk="1" fontAlgn="auto" latinLnBrk="0" hangingPunct="1">
                        <a:lnSpc>
                          <a:spcPct val="100000"/>
                        </a:lnSpc>
                        <a:spcBef>
                          <a:spcPts val="0"/>
                        </a:spcBef>
                        <a:spcAft>
                          <a:spcPts val="1200"/>
                        </a:spcAft>
                        <a:buClrTx/>
                        <a:buSzTx/>
                        <a:buFontTx/>
                        <a:buNone/>
                        <a:tabLst/>
                        <a:defRPr/>
                      </a:pPr>
                      <a:r>
                        <a:rPr kumimoji="0" lang="en-US" sz="1600" kern="1200" dirty="0">
                          <a:solidFill>
                            <a:schemeClr val="bg1"/>
                          </a:solidFill>
                          <a:latin typeface="Open Sans" panose="020B0606030504020204" pitchFamily="34" charset="0"/>
                          <a:ea typeface="Open Sans" panose="020B0606030504020204" pitchFamily="34" charset="0"/>
                          <a:cs typeface="Open Sans" panose="020B0606030504020204" pitchFamily="34" charset="0"/>
                        </a:rPr>
                        <a:t>SCE that may require staggering maintenance</a:t>
                      </a:r>
                    </a:p>
                    <a:p>
                      <a:pPr marL="0" marR="0" lvl="0" indent="0" algn="l" defTabSz="914400" rtl="0" eaLnBrk="1" fontAlgn="auto" latinLnBrk="0" hangingPunct="1">
                        <a:lnSpc>
                          <a:spcPct val="100000"/>
                        </a:lnSpc>
                        <a:spcBef>
                          <a:spcPts val="0"/>
                        </a:spcBef>
                        <a:spcAft>
                          <a:spcPts val="1200"/>
                        </a:spcAft>
                        <a:buClrTx/>
                        <a:buSzTx/>
                        <a:buFontTx/>
                        <a:buNone/>
                        <a:tabLst/>
                        <a:defRPr/>
                      </a:pPr>
                      <a:endParaRPr kumimoji="0" lang="en-US" sz="1600" i="1" kern="1200" dirty="0">
                        <a:solidFill>
                          <a:schemeClr val="accent2">
                            <a:lumMod val="40000"/>
                            <a:lumOff val="60000"/>
                          </a:schemeClr>
                        </a:solidFill>
                        <a:latin typeface="Open Sans Light" panose="020B0306030504020204" pitchFamily="34" charset="0"/>
                        <a:ea typeface="Open Sans Light" panose="020B0306030504020204" pitchFamily="34" charset="0"/>
                        <a:cs typeface="Open Sans Light" panose="020B0306030504020204" pitchFamily="34" charset="0"/>
                      </a:endParaRPr>
                    </a:p>
                    <a:p>
                      <a:endParaRPr lang="en-US" sz="16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a:txBody>
                  <a:tcPr>
                    <a:lnL w="12700" cmpd="sng">
                      <a:noFill/>
                    </a:lnL>
                    <a:lnR w="12700" cmpd="sng">
                      <a:noFill/>
                    </a:lnR>
                    <a:lnT w="6350" cap="flat" cmpd="sng" algn="ctr">
                      <a:solidFill>
                        <a:schemeClr val="accent3"/>
                      </a:solid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endParaRPr lang="en-US" sz="16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a:txBody>
                  <a:tcPr>
                    <a:lnL w="12700" cmpd="sng">
                      <a:noFill/>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1200"/>
                        </a:spcAft>
                        <a:buClrTx/>
                        <a:buSzTx/>
                        <a:buFontTx/>
                        <a:buNone/>
                        <a:tabLst/>
                        <a:defRPr/>
                      </a:pPr>
                      <a:r>
                        <a:rPr kumimoji="0" lang="en-US" sz="1600" kern="1200" dirty="0">
                          <a:solidFill>
                            <a:schemeClr val="bg1"/>
                          </a:solidFill>
                          <a:latin typeface="Open Sans" panose="020B0606030504020204" pitchFamily="34" charset="0"/>
                          <a:ea typeface="Open Sans" panose="020B0606030504020204" pitchFamily="34" charset="0"/>
                          <a:cs typeface="Open Sans" panose="020B0606030504020204" pitchFamily="34" charset="0"/>
                        </a:rPr>
                        <a:t>List of Human IEs and Human IPLs </a:t>
                      </a:r>
                      <a:br>
                        <a:rPr kumimoji="0" lang="en-US" sz="1600" kern="1200" dirty="0">
                          <a:solidFill>
                            <a:schemeClr val="bg1"/>
                          </a:solidFill>
                          <a:latin typeface="Open Sans" panose="020B0606030504020204" pitchFamily="34" charset="0"/>
                          <a:ea typeface="Open Sans" panose="020B0606030504020204" pitchFamily="34" charset="0"/>
                          <a:cs typeface="Open Sans" panose="020B0606030504020204" pitchFamily="34" charset="0"/>
                        </a:rPr>
                      </a:br>
                      <a:r>
                        <a:rPr kumimoji="0" lang="en-US" sz="1600" i="1" kern="1200" dirty="0">
                          <a:solidFill>
                            <a:schemeClr val="accent2">
                              <a:lumMod val="40000"/>
                              <a:lumOff val="60000"/>
                            </a:schemeClr>
                          </a:solidFill>
                          <a:latin typeface="Open Sans Light" panose="020B0306030504020204" pitchFamily="34" charset="0"/>
                          <a:ea typeface="Open Sans Light" panose="020B0306030504020204" pitchFamily="34" charset="0"/>
                          <a:cs typeface="Open Sans Light" panose="020B0306030504020204" pitchFamily="34" charset="0"/>
                        </a:rPr>
                        <a:t>(all safety critical actions)</a:t>
                      </a:r>
                    </a:p>
                    <a:p>
                      <a:pPr marL="0" marR="0" lvl="0" indent="0" algn="l" defTabSz="914400" rtl="0" eaLnBrk="1" fontAlgn="auto" latinLnBrk="0" hangingPunct="1">
                        <a:lnSpc>
                          <a:spcPct val="100000"/>
                        </a:lnSpc>
                        <a:spcBef>
                          <a:spcPts val="0"/>
                        </a:spcBef>
                        <a:spcAft>
                          <a:spcPts val="1200"/>
                        </a:spcAft>
                        <a:buClrTx/>
                        <a:buSzTx/>
                        <a:buFontTx/>
                        <a:buNone/>
                        <a:tabLst/>
                        <a:defRPr/>
                      </a:pPr>
                      <a:r>
                        <a:rPr kumimoji="0" lang="en-US" sz="1600" kern="1200" dirty="0">
                          <a:solidFill>
                            <a:schemeClr val="bg1"/>
                          </a:solidFill>
                          <a:latin typeface="Open Sans" panose="020B0606030504020204" pitchFamily="34" charset="0"/>
                          <a:ea typeface="Open Sans" panose="020B0606030504020204" pitchFamily="34" charset="0"/>
                          <a:cs typeface="Open Sans" panose="020B0606030504020204" pitchFamily="34" charset="0"/>
                        </a:rPr>
                        <a:t>Alarm rationalization </a:t>
                      </a:r>
                      <a:r>
                        <a:rPr kumimoji="0" lang="en-US" sz="1600" i="1" kern="1200" dirty="0">
                          <a:solidFill>
                            <a:schemeClr val="accent2">
                              <a:lumMod val="40000"/>
                              <a:lumOff val="60000"/>
                            </a:schemeClr>
                          </a:solidFill>
                          <a:latin typeface="Open Sans Light" panose="020B0306030504020204" pitchFamily="34" charset="0"/>
                          <a:ea typeface="Open Sans Light" panose="020B0306030504020204" pitchFamily="34" charset="0"/>
                          <a:cs typeface="Open Sans Light" panose="020B0306030504020204" pitchFamily="34" charset="0"/>
                        </a:rPr>
                        <a:t>(all safety critical alarms)</a:t>
                      </a:r>
                      <a:endParaRPr kumimoji="0" lang="en-US" sz="1600" kern="12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a:p>
                      <a:pPr marL="0" marR="0" lvl="0" indent="0" algn="l" defTabSz="914400" rtl="0" eaLnBrk="1" fontAlgn="auto" latinLnBrk="0" hangingPunct="1">
                        <a:lnSpc>
                          <a:spcPct val="100000"/>
                        </a:lnSpc>
                        <a:spcBef>
                          <a:spcPts val="0"/>
                        </a:spcBef>
                        <a:spcAft>
                          <a:spcPts val="1200"/>
                        </a:spcAft>
                        <a:buClrTx/>
                        <a:buSzTx/>
                        <a:buFontTx/>
                        <a:buNone/>
                        <a:tabLst/>
                        <a:defRPr/>
                      </a:pPr>
                      <a:r>
                        <a:rPr kumimoji="0" lang="en-US" sz="1600" kern="1200" dirty="0">
                          <a:solidFill>
                            <a:schemeClr val="bg1"/>
                          </a:solidFill>
                          <a:latin typeface="Open Sans" panose="020B0606030504020204" pitchFamily="34" charset="0"/>
                          <a:ea typeface="Open Sans" panose="020B0606030504020204" pitchFamily="34" charset="0"/>
                          <a:cs typeface="Open Sans" panose="020B0606030504020204" pitchFamily="34" charset="0"/>
                        </a:rPr>
                        <a:t>Provides Input to Trouble-shooting Guides </a:t>
                      </a:r>
                      <a:r>
                        <a:rPr kumimoji="0" lang="en-US" sz="1600" i="1" kern="1200" dirty="0">
                          <a:solidFill>
                            <a:schemeClr val="accent2">
                              <a:lumMod val="40000"/>
                              <a:lumOff val="60000"/>
                            </a:schemeClr>
                          </a:solidFill>
                          <a:latin typeface="Open Sans Light" panose="020B0306030504020204" pitchFamily="34" charset="0"/>
                          <a:ea typeface="Open Sans Light" panose="020B0306030504020204" pitchFamily="34" charset="0"/>
                          <a:cs typeface="Open Sans Light" panose="020B0306030504020204" pitchFamily="34" charset="0"/>
                        </a:rPr>
                        <a:t>(the procedures for responding to critical deviations)</a:t>
                      </a:r>
                    </a:p>
                    <a:p>
                      <a:pPr marL="0" marR="0" lvl="0" indent="0" algn="l" defTabSz="914400" rtl="0" eaLnBrk="1" fontAlgn="auto" latinLnBrk="0" hangingPunct="1">
                        <a:lnSpc>
                          <a:spcPct val="100000"/>
                        </a:lnSpc>
                        <a:spcBef>
                          <a:spcPts val="0"/>
                        </a:spcBef>
                        <a:spcAft>
                          <a:spcPts val="1200"/>
                        </a:spcAft>
                        <a:buClrTx/>
                        <a:buSzTx/>
                        <a:buFontTx/>
                        <a:buNone/>
                        <a:tabLst/>
                        <a:defRPr/>
                      </a:pPr>
                      <a:r>
                        <a:rPr kumimoji="0" lang="en-US" sz="1600" kern="1200" dirty="0">
                          <a:solidFill>
                            <a:schemeClr val="bg1"/>
                          </a:solidFill>
                          <a:latin typeface="Open Sans" panose="020B0606030504020204" pitchFamily="34" charset="0"/>
                          <a:ea typeface="Open Sans" panose="020B0606030504020204" pitchFamily="34" charset="0"/>
                          <a:cs typeface="Open Sans" panose="020B0606030504020204" pitchFamily="34" charset="0"/>
                        </a:rPr>
                        <a:t>Remote isolations and emergency response</a:t>
                      </a:r>
                    </a:p>
                    <a:p>
                      <a:pPr marL="0" marR="0" lvl="0" indent="0" algn="l" defTabSz="914400" rtl="0" eaLnBrk="1" fontAlgn="auto" latinLnBrk="0" hangingPunct="1">
                        <a:lnSpc>
                          <a:spcPct val="100000"/>
                        </a:lnSpc>
                        <a:spcBef>
                          <a:spcPts val="0"/>
                        </a:spcBef>
                        <a:spcAft>
                          <a:spcPts val="1200"/>
                        </a:spcAft>
                        <a:buClrTx/>
                        <a:buSzTx/>
                        <a:buFontTx/>
                        <a:buNone/>
                        <a:tabLst/>
                        <a:defRPr/>
                      </a:pPr>
                      <a:r>
                        <a:rPr kumimoji="0" lang="en-US" sz="1600" kern="1200" dirty="0">
                          <a:solidFill>
                            <a:schemeClr val="bg1"/>
                          </a:solidFill>
                          <a:latin typeface="Open Sans" panose="020B0606030504020204" pitchFamily="34" charset="0"/>
                          <a:ea typeface="Open Sans" panose="020B0606030504020204" pitchFamily="34" charset="0"/>
                          <a:cs typeface="Open Sans" panose="020B0606030504020204" pitchFamily="34" charset="0"/>
                        </a:rPr>
                        <a:t>Error reduction needs</a:t>
                      </a:r>
                    </a:p>
                  </a:txBody>
                  <a:tcPr>
                    <a:lnL w="12700" cmpd="sng">
                      <a:noFill/>
                    </a:lnL>
                    <a:lnR w="12700" cap="flat" cmpd="sng" algn="ctr">
                      <a:noFill/>
                      <a:prstDash val="solid"/>
                      <a:round/>
                      <a:headEnd type="none" w="med" len="med"/>
                      <a:tailEnd type="none" w="med" len="med"/>
                    </a:lnR>
                    <a:lnT w="6350" cap="flat" cmpd="sng" algn="ctr">
                      <a:solidFill>
                        <a:schemeClr val="accent3"/>
                      </a:solidFill>
                      <a:prstDash val="solid"/>
                      <a:round/>
                      <a:headEnd type="none" w="med" len="med"/>
                      <a:tailEnd type="none" w="med" len="med"/>
                    </a:lnT>
                    <a:lnB w="12700" cap="flat" cmpd="sng" algn="ctr">
                      <a:noFill/>
                      <a:prstDash val="solid"/>
                      <a:round/>
                      <a:headEnd type="none" w="med" len="med"/>
                      <a:tailEnd type="none" w="med" len="med"/>
                    </a:lnB>
                    <a:noFill/>
                  </a:tcPr>
                </a:tc>
                <a:extLst>
                  <a:ext uri="{0D108BD9-81ED-4DB2-BD59-A6C34878D82A}">
                    <a16:rowId xmlns:a16="http://schemas.microsoft.com/office/drawing/2014/main" val="10001"/>
                  </a:ext>
                </a:extLst>
              </a:tr>
            </a:tbl>
          </a:graphicData>
        </a:graphic>
      </p:graphicFrame>
      <p:pic>
        <p:nvPicPr>
          <p:cNvPr id="5" name="Imagen 9">
            <a:extLst>
              <a:ext uri="{FF2B5EF4-FFF2-40B4-BE49-F238E27FC236}">
                <a16:creationId xmlns:a16="http://schemas.microsoft.com/office/drawing/2014/main" id="{1B846277-91A0-4BC3-A2C2-5361A5AD2B0B}"/>
              </a:ext>
            </a:extLst>
          </p:cNvPr>
          <p:cNvPicPr>
            <a:picLocks noChangeAspect="1"/>
          </p:cNvPicPr>
          <p:nvPr/>
        </p:nvPicPr>
        <p:blipFill>
          <a:blip r:embed="rId3" cstate="print">
            <a:duotone>
              <a:prstClr val="black"/>
              <a:schemeClr val="bg1">
                <a:tint val="45000"/>
                <a:satMod val="400000"/>
              </a:schemeClr>
            </a:duotone>
            <a:extLst>
              <a:ext uri="{BEBA8EAE-BF5A-486C-A8C5-ECC9F3942E4B}">
                <a14:imgProps xmlns:a14="http://schemas.microsoft.com/office/drawing/2010/main">
                  <a14:imgLayer r:embed="rId4">
                    <a14:imgEffect>
                      <a14:brightnessContrast bright="100000"/>
                    </a14:imgEffect>
                  </a14:imgLayer>
                </a14:imgProps>
              </a:ext>
              <a:ext uri="{28A0092B-C50C-407E-A947-70E740481C1C}">
                <a14:useLocalDpi xmlns:a14="http://schemas.microsoft.com/office/drawing/2010/main" val="0"/>
              </a:ext>
            </a:extLst>
          </a:blip>
          <a:stretch>
            <a:fillRect/>
          </a:stretch>
        </p:blipFill>
        <p:spPr>
          <a:xfrm>
            <a:off x="5415965" y="1327792"/>
            <a:ext cx="1360070" cy="1175854"/>
          </a:xfrm>
          <a:prstGeom prst="rect">
            <a:avLst/>
          </a:prstGeom>
        </p:spPr>
      </p:pic>
      <p:pic>
        <p:nvPicPr>
          <p:cNvPr id="7" name="Imagen 10">
            <a:extLst>
              <a:ext uri="{FF2B5EF4-FFF2-40B4-BE49-F238E27FC236}">
                <a16:creationId xmlns:a16="http://schemas.microsoft.com/office/drawing/2014/main" id="{EBFD9B9B-0CA3-4734-BDB8-747277FD9F32}"/>
              </a:ext>
            </a:extLst>
          </p:cNvPr>
          <p:cNvPicPr>
            <a:picLocks noChangeAspect="1"/>
          </p:cNvPicPr>
          <p:nvPr/>
        </p:nvPicPr>
        <p:blipFill>
          <a:blip r:embed="rId5" cstate="print">
            <a:duotone>
              <a:prstClr val="black"/>
              <a:schemeClr val="bg1">
                <a:tint val="45000"/>
                <a:satMod val="400000"/>
              </a:schemeClr>
            </a:duotone>
            <a:extLst>
              <a:ext uri="{BEBA8EAE-BF5A-486C-A8C5-ECC9F3942E4B}">
                <a14:imgProps xmlns:a14="http://schemas.microsoft.com/office/drawing/2010/main">
                  <a14:imgLayer r:embed="rId6">
                    <a14:imgEffect>
                      <a14:brightnessContrast bright="100000"/>
                    </a14:imgEffect>
                  </a14:imgLayer>
                </a14:imgProps>
              </a:ext>
              <a:ext uri="{28A0092B-C50C-407E-A947-70E740481C1C}">
                <a14:useLocalDpi xmlns:a14="http://schemas.microsoft.com/office/drawing/2010/main" val="0"/>
              </a:ext>
            </a:extLst>
          </a:blip>
          <a:stretch>
            <a:fillRect/>
          </a:stretch>
        </p:blipFill>
        <p:spPr>
          <a:xfrm>
            <a:off x="1949871" y="1375719"/>
            <a:ext cx="1080000" cy="1080000"/>
          </a:xfrm>
          <a:prstGeom prst="rect">
            <a:avLst/>
          </a:prstGeom>
        </p:spPr>
      </p:pic>
      <p:pic>
        <p:nvPicPr>
          <p:cNvPr id="9" name="Imagen 11">
            <a:extLst>
              <a:ext uri="{FF2B5EF4-FFF2-40B4-BE49-F238E27FC236}">
                <a16:creationId xmlns:a16="http://schemas.microsoft.com/office/drawing/2014/main" id="{9A07CBF3-FB7E-4EE8-A0BE-E702618384B4}"/>
              </a:ext>
            </a:extLst>
          </p:cNvPr>
          <p:cNvPicPr>
            <a:picLocks noChangeAspect="1"/>
          </p:cNvPicPr>
          <p:nvPr/>
        </p:nvPicPr>
        <p:blipFill>
          <a:blip r:embed="rId7">
            <a:duotone>
              <a:prstClr val="black"/>
              <a:schemeClr val="bg1">
                <a:tint val="45000"/>
                <a:satMod val="400000"/>
              </a:schemeClr>
            </a:duotone>
            <a:extLst>
              <a:ext uri="{BEBA8EAE-BF5A-486C-A8C5-ECC9F3942E4B}">
                <a14:imgProps xmlns:a14="http://schemas.microsoft.com/office/drawing/2010/main">
                  <a14:imgLayer r:embed="rId8">
                    <a14:imgEffect>
                      <a14:brightnessContrast bright="100000"/>
                    </a14:imgEffect>
                  </a14:imgLayer>
                </a14:imgProps>
              </a:ext>
              <a:ext uri="{28A0092B-C50C-407E-A947-70E740481C1C}">
                <a14:useLocalDpi xmlns:a14="http://schemas.microsoft.com/office/drawing/2010/main" val="0"/>
              </a:ext>
            </a:extLst>
          </a:blip>
          <a:stretch>
            <a:fillRect/>
          </a:stretch>
        </p:blipFill>
        <p:spPr>
          <a:xfrm>
            <a:off x="9070689" y="1293419"/>
            <a:ext cx="1244600" cy="1244600"/>
          </a:xfrm>
          <a:prstGeom prst="rect">
            <a:avLst/>
          </a:prstGeom>
        </p:spPr>
      </p:pic>
      <p:sp>
        <p:nvSpPr>
          <p:cNvPr id="12" name="TextBox 11">
            <a:extLst>
              <a:ext uri="{FF2B5EF4-FFF2-40B4-BE49-F238E27FC236}">
                <a16:creationId xmlns:a16="http://schemas.microsoft.com/office/drawing/2014/main" id="{D2A8C515-4851-48A0-AB99-56F3FE8B3FCB}"/>
              </a:ext>
            </a:extLst>
          </p:cNvPr>
          <p:cNvSpPr txBox="1"/>
          <p:nvPr/>
        </p:nvSpPr>
        <p:spPr>
          <a:xfrm>
            <a:off x="4587413" y="296795"/>
            <a:ext cx="3017173" cy="707886"/>
          </a:xfrm>
          <a:prstGeom prst="rect">
            <a:avLst/>
          </a:prstGeom>
          <a:noFill/>
        </p:spPr>
        <p:txBody>
          <a:bodyPr wrap="none" rtlCol="0">
            <a:spAutoFit/>
          </a:bodyPr>
          <a:lstStyle/>
          <a:p>
            <a:pPr algn="ctr"/>
            <a:r>
              <a:rPr lang="es-ES" sz="4000" dirty="0">
                <a:solidFill>
                  <a:schemeClr val="accent3"/>
                </a:solidFill>
                <a:latin typeface="Open Sans ExtraBold" panose="020B0906030804020204" pitchFamily="34" charset="0"/>
                <a:ea typeface="Open Sans ExtraBold" panose="020B0906030804020204" pitchFamily="34" charset="0"/>
                <a:cs typeface="Open Sans ExtraBold" panose="020B0906030804020204" pitchFamily="34" charset="0"/>
              </a:rPr>
              <a:t>PHA USERS</a:t>
            </a:r>
            <a:endParaRPr lang="en-US" sz="4000" dirty="0">
              <a:solidFill>
                <a:schemeClr val="accent3"/>
              </a:solidFill>
              <a:latin typeface="Open Sans ExtraBold" panose="020B0906030804020204" pitchFamily="34" charset="0"/>
              <a:ea typeface="Open Sans ExtraBold" panose="020B0906030804020204" pitchFamily="34" charset="0"/>
              <a:cs typeface="Open Sans ExtraBold" panose="020B0906030804020204" pitchFamily="34" charset="0"/>
            </a:endParaRPr>
          </a:p>
        </p:txBody>
      </p:sp>
      <p:sp>
        <p:nvSpPr>
          <p:cNvPr id="2" name="Rectangle: Rounded Corners 1">
            <a:extLst>
              <a:ext uri="{FF2B5EF4-FFF2-40B4-BE49-F238E27FC236}">
                <a16:creationId xmlns:a16="http://schemas.microsoft.com/office/drawing/2014/main" id="{AFC1A060-B603-4F40-B415-8034782CFE83}"/>
              </a:ext>
            </a:extLst>
          </p:cNvPr>
          <p:cNvSpPr/>
          <p:nvPr/>
        </p:nvSpPr>
        <p:spPr>
          <a:xfrm>
            <a:off x="821316" y="2923890"/>
            <a:ext cx="3235991" cy="1899981"/>
          </a:xfrm>
          <a:prstGeom prst="round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Rounded Corners 7">
            <a:extLst>
              <a:ext uri="{FF2B5EF4-FFF2-40B4-BE49-F238E27FC236}">
                <a16:creationId xmlns:a16="http://schemas.microsoft.com/office/drawing/2014/main" id="{60F057BB-B94B-4AA5-A14D-DDB40A9CC8D7}"/>
              </a:ext>
            </a:extLst>
          </p:cNvPr>
          <p:cNvSpPr/>
          <p:nvPr/>
        </p:nvSpPr>
        <p:spPr>
          <a:xfrm>
            <a:off x="4450662" y="2923890"/>
            <a:ext cx="3235991" cy="602300"/>
          </a:xfrm>
          <a:prstGeom prst="round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Rounded Corners 9">
            <a:extLst>
              <a:ext uri="{FF2B5EF4-FFF2-40B4-BE49-F238E27FC236}">
                <a16:creationId xmlns:a16="http://schemas.microsoft.com/office/drawing/2014/main" id="{6D4A8FD4-B538-4DC6-B237-06075C85575C}"/>
              </a:ext>
            </a:extLst>
          </p:cNvPr>
          <p:cNvSpPr/>
          <p:nvPr/>
        </p:nvSpPr>
        <p:spPr>
          <a:xfrm>
            <a:off x="4450661" y="3912061"/>
            <a:ext cx="3235991" cy="1899981"/>
          </a:xfrm>
          <a:prstGeom prst="round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Rounded Corners 10">
            <a:extLst>
              <a:ext uri="{FF2B5EF4-FFF2-40B4-BE49-F238E27FC236}">
                <a16:creationId xmlns:a16="http://schemas.microsoft.com/office/drawing/2014/main" id="{C06511E9-F29C-41DF-B077-07E9D180B258}"/>
              </a:ext>
            </a:extLst>
          </p:cNvPr>
          <p:cNvSpPr/>
          <p:nvPr/>
        </p:nvSpPr>
        <p:spPr>
          <a:xfrm>
            <a:off x="7943963" y="2912940"/>
            <a:ext cx="3235991" cy="3887568"/>
          </a:xfrm>
          <a:prstGeom prst="round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28BA2706-A0F8-4735-8468-EDD68B24461F}"/>
              </a:ext>
            </a:extLst>
          </p:cNvPr>
          <p:cNvSpPr txBox="1"/>
          <p:nvPr/>
        </p:nvSpPr>
        <p:spPr>
          <a:xfrm>
            <a:off x="4543610" y="6373467"/>
            <a:ext cx="2530671" cy="369332"/>
          </a:xfrm>
          <a:prstGeom prst="rect">
            <a:avLst/>
          </a:prstGeom>
          <a:noFill/>
        </p:spPr>
        <p:txBody>
          <a:bodyPr wrap="square" rtlCol="0">
            <a:spAutoFit/>
          </a:bodyPr>
          <a:lstStyle/>
          <a:p>
            <a:pPr algn="ctr"/>
            <a:r>
              <a:rPr lang="en-US" dirty="0">
                <a:solidFill>
                  <a:srgbClr val="FF0000"/>
                </a:solidFill>
                <a:latin typeface="Open Sans Extrabold" panose="020B0604020202020204" charset="0"/>
                <a:ea typeface="Open Sans Extrabold" panose="020B0604020202020204" charset="0"/>
                <a:cs typeface="Open Sans Extrabold" panose="020B0604020202020204" charset="0"/>
              </a:rPr>
              <a:t>IEs and IPLs</a:t>
            </a:r>
          </a:p>
        </p:txBody>
      </p:sp>
      <p:cxnSp>
        <p:nvCxnSpPr>
          <p:cNvPr id="13" name="Straight Arrow Connector 12">
            <a:extLst>
              <a:ext uri="{FF2B5EF4-FFF2-40B4-BE49-F238E27FC236}">
                <a16:creationId xmlns:a16="http://schemas.microsoft.com/office/drawing/2014/main" id="{24AB30E8-B3F6-4890-BD5E-22E75C6F5507}"/>
              </a:ext>
            </a:extLst>
          </p:cNvPr>
          <p:cNvCxnSpPr>
            <a:cxnSpLocks/>
          </p:cNvCxnSpPr>
          <p:nvPr/>
        </p:nvCxnSpPr>
        <p:spPr>
          <a:xfrm flipH="1" flipV="1">
            <a:off x="3882093" y="4949808"/>
            <a:ext cx="1111517" cy="1445288"/>
          </a:xfrm>
          <a:prstGeom prst="straightConnector1">
            <a:avLst/>
          </a:prstGeom>
          <a:ln w="38100">
            <a:solidFill>
              <a:srgbClr val="FF0000"/>
            </a:solidFill>
            <a:headEnd type="none" w="med" len="med"/>
            <a:tailEnd type="triangle"/>
          </a:ln>
        </p:spPr>
        <p:style>
          <a:lnRef idx="1">
            <a:schemeClr val="accent1"/>
          </a:lnRef>
          <a:fillRef idx="0">
            <a:schemeClr val="accent1"/>
          </a:fillRef>
          <a:effectRef idx="0">
            <a:schemeClr val="accent1"/>
          </a:effectRef>
          <a:fontRef idx="minor">
            <a:schemeClr val="tx1"/>
          </a:fontRef>
        </p:style>
      </p:cxnSp>
      <p:cxnSp>
        <p:nvCxnSpPr>
          <p:cNvPr id="16" name="Straight Arrow Connector 15">
            <a:extLst>
              <a:ext uri="{FF2B5EF4-FFF2-40B4-BE49-F238E27FC236}">
                <a16:creationId xmlns:a16="http://schemas.microsoft.com/office/drawing/2014/main" id="{C931A8BB-4224-480D-A8B7-EED57E51C348}"/>
              </a:ext>
            </a:extLst>
          </p:cNvPr>
          <p:cNvCxnSpPr>
            <a:cxnSpLocks/>
          </p:cNvCxnSpPr>
          <p:nvPr/>
        </p:nvCxnSpPr>
        <p:spPr>
          <a:xfrm flipV="1">
            <a:off x="5863292" y="5894342"/>
            <a:ext cx="0" cy="410503"/>
          </a:xfrm>
          <a:prstGeom prst="straightConnector1">
            <a:avLst/>
          </a:prstGeom>
          <a:ln w="38100">
            <a:solidFill>
              <a:srgbClr val="FF0000"/>
            </a:solidFill>
            <a:headEnd type="none" w="med" len="med"/>
            <a:tailEnd type="triangle"/>
          </a:ln>
        </p:spPr>
        <p:style>
          <a:lnRef idx="1">
            <a:schemeClr val="accent1"/>
          </a:lnRef>
          <a:fillRef idx="0">
            <a:schemeClr val="accent1"/>
          </a:fillRef>
          <a:effectRef idx="0">
            <a:schemeClr val="accent1"/>
          </a:effectRef>
          <a:fontRef idx="minor">
            <a:schemeClr val="tx1"/>
          </a:fontRef>
        </p:style>
      </p:cxnSp>
      <p:cxnSp>
        <p:nvCxnSpPr>
          <p:cNvPr id="19" name="Straight Arrow Connector 18">
            <a:extLst>
              <a:ext uri="{FF2B5EF4-FFF2-40B4-BE49-F238E27FC236}">
                <a16:creationId xmlns:a16="http://schemas.microsoft.com/office/drawing/2014/main" id="{3E3A2C71-E6F1-4975-ABA9-B3D506A4333C}"/>
              </a:ext>
            </a:extLst>
          </p:cNvPr>
          <p:cNvCxnSpPr>
            <a:cxnSpLocks/>
          </p:cNvCxnSpPr>
          <p:nvPr/>
        </p:nvCxnSpPr>
        <p:spPr>
          <a:xfrm flipV="1">
            <a:off x="6640589" y="5606860"/>
            <a:ext cx="1260484" cy="883672"/>
          </a:xfrm>
          <a:prstGeom prst="straightConnector1">
            <a:avLst/>
          </a:prstGeom>
          <a:ln w="38100">
            <a:solidFill>
              <a:srgbClr val="FF0000"/>
            </a:solidFill>
            <a:headEnd type="none" w="med" len="med"/>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379888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2">
            <a:extLst>
              <a:ext uri="{FF2B5EF4-FFF2-40B4-BE49-F238E27FC236}">
                <a16:creationId xmlns:a16="http://schemas.microsoft.com/office/drawing/2014/main" id="{51CD696A-0185-48D6-97D9-104C61EBD9F7}"/>
              </a:ext>
            </a:extLst>
          </p:cNvPr>
          <p:cNvGraphicFramePr>
            <a:graphicFrameLocks noGrp="1"/>
          </p:cNvGraphicFramePr>
          <p:nvPr>
            <p:extLst>
              <p:ext uri="{D42A27DB-BD31-4B8C-83A1-F6EECF244321}">
                <p14:modId xmlns:p14="http://schemas.microsoft.com/office/powerpoint/2010/main" val="1653400367"/>
              </p:ext>
            </p:extLst>
          </p:nvPr>
        </p:nvGraphicFramePr>
        <p:xfrm>
          <a:off x="826793" y="926541"/>
          <a:ext cx="10322399" cy="5931459"/>
        </p:xfrm>
        <a:graphic>
          <a:graphicData uri="http://schemas.openxmlformats.org/drawingml/2006/table">
            <a:tbl>
              <a:tblPr firstRow="1" firstCol="1" bandRow="1" bandCol="1"/>
              <a:tblGrid>
                <a:gridCol w="476824">
                  <a:extLst>
                    <a:ext uri="{9D8B030D-6E8A-4147-A177-3AD203B41FA5}">
                      <a16:colId xmlns:a16="http://schemas.microsoft.com/office/drawing/2014/main" val="738626712"/>
                    </a:ext>
                  </a:extLst>
                </a:gridCol>
                <a:gridCol w="757352">
                  <a:extLst>
                    <a:ext uri="{9D8B030D-6E8A-4147-A177-3AD203B41FA5}">
                      <a16:colId xmlns:a16="http://schemas.microsoft.com/office/drawing/2014/main" val="3936733072"/>
                    </a:ext>
                  </a:extLst>
                </a:gridCol>
                <a:gridCol w="1839283">
                  <a:extLst>
                    <a:ext uri="{9D8B030D-6E8A-4147-A177-3AD203B41FA5}">
                      <a16:colId xmlns:a16="http://schemas.microsoft.com/office/drawing/2014/main" val="113585128"/>
                    </a:ext>
                  </a:extLst>
                </a:gridCol>
                <a:gridCol w="2358611">
                  <a:extLst>
                    <a:ext uri="{9D8B030D-6E8A-4147-A177-3AD203B41FA5}">
                      <a16:colId xmlns:a16="http://schemas.microsoft.com/office/drawing/2014/main" val="2060520474"/>
                    </a:ext>
                  </a:extLst>
                </a:gridCol>
                <a:gridCol w="2942853">
                  <a:extLst>
                    <a:ext uri="{9D8B030D-6E8A-4147-A177-3AD203B41FA5}">
                      <a16:colId xmlns:a16="http://schemas.microsoft.com/office/drawing/2014/main" val="1729595127"/>
                    </a:ext>
                  </a:extLst>
                </a:gridCol>
                <a:gridCol w="1947476">
                  <a:extLst>
                    <a:ext uri="{9D8B030D-6E8A-4147-A177-3AD203B41FA5}">
                      <a16:colId xmlns:a16="http://schemas.microsoft.com/office/drawing/2014/main" val="2082185774"/>
                    </a:ext>
                  </a:extLst>
                </a:gridCol>
              </a:tblGrid>
              <a:tr h="483686">
                <a:tc gridSpan="6">
                  <a:txBody>
                    <a:bodyPr/>
                    <a:lstStyle/>
                    <a:p>
                      <a:pPr algn="l">
                        <a:spcBef>
                          <a:spcPts val="300"/>
                        </a:spcBef>
                        <a:spcAft>
                          <a:spcPts val="300"/>
                        </a:spcAft>
                      </a:pPr>
                      <a:r>
                        <a:rPr lang="en-US" sz="1000" b="1" kern="1200" dirty="0">
                          <a:solidFill>
                            <a:srgbClr val="000000"/>
                          </a:solidFill>
                          <a:effectLst/>
                          <a:latin typeface="Open Sans ExtraBold" panose="020B0906030804020204" pitchFamily="34" charset="0"/>
                          <a:ea typeface="Open Sans ExtraBold" panose="020B0906030804020204" pitchFamily="34" charset="0"/>
                          <a:cs typeface="Open Sans ExtraBold" panose="020B0906030804020204" pitchFamily="34" charset="0"/>
                        </a:rPr>
                        <a:t>No.:</a:t>
                      </a:r>
                      <a:r>
                        <a:rPr lang="en-US" sz="1000" b="1" dirty="0">
                          <a:solidFill>
                            <a:srgbClr val="000000"/>
                          </a:solidFill>
                          <a:effectLst/>
                          <a:latin typeface="Open Sans Light" panose="020B0306030504020204" pitchFamily="34" charset="0"/>
                          <a:ea typeface="Open Sans Light" panose="020B0306030504020204" pitchFamily="34" charset="0"/>
                          <a:cs typeface="Open Sans Light" panose="020B0306030504020204" pitchFamily="34" charset="0"/>
                        </a:rPr>
                        <a:t> </a:t>
                      </a:r>
                      <a:r>
                        <a:rPr lang="en-US" sz="1000" dirty="0">
                          <a:solidFill>
                            <a:srgbClr val="000000"/>
                          </a:solidFill>
                          <a:effectLst/>
                          <a:latin typeface="Open Sans Light" panose="020B0306030504020204" pitchFamily="34" charset="0"/>
                          <a:ea typeface="Open Sans Light" panose="020B0306030504020204" pitchFamily="34" charset="0"/>
                          <a:cs typeface="Open Sans Light" panose="020B0306030504020204" pitchFamily="34" charset="0"/>
                        </a:rPr>
                        <a:t>2   XXXX storage spheres xxx-T-XX A/B/C/D/E/F/G/H/I/J/K/L (1 of 12)</a:t>
                      </a:r>
                      <a:endParaRPr lang="en-US" sz="1000" dirty="0">
                        <a:effectLst/>
                        <a:latin typeface="Open Sans Light" panose="020B0306030504020204" pitchFamily="34" charset="0"/>
                        <a:ea typeface="Open Sans Light" panose="020B0306030504020204" pitchFamily="34" charset="0"/>
                        <a:cs typeface="Open Sans Light" panose="020B0306030504020204" pitchFamily="34" charset="0"/>
                      </a:endParaRPr>
                    </a:p>
                  </a:txBody>
                  <a:tcPr marL="42019" marR="42019"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2"/>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624936116"/>
                  </a:ext>
                </a:extLst>
              </a:tr>
              <a:tr h="202573">
                <a:tc>
                  <a:txBody>
                    <a:bodyPr/>
                    <a:lstStyle/>
                    <a:p>
                      <a:pPr algn="ctr">
                        <a:spcBef>
                          <a:spcPts val="300"/>
                        </a:spcBef>
                        <a:spcAft>
                          <a:spcPts val="300"/>
                        </a:spcAft>
                      </a:pPr>
                      <a:r>
                        <a:rPr lang="en-US" sz="1000" b="1">
                          <a:solidFill>
                            <a:srgbClr val="000000"/>
                          </a:solidFill>
                          <a:effectLst/>
                          <a:latin typeface="Open Sans ExtraBold" panose="020B0906030804020204" pitchFamily="34" charset="0"/>
                          <a:ea typeface="Open Sans ExtraBold" panose="020B0906030804020204" pitchFamily="34" charset="0"/>
                          <a:cs typeface="Open Sans ExtraBold" panose="020B0906030804020204" pitchFamily="34" charset="0"/>
                        </a:rPr>
                        <a:t>#</a:t>
                      </a:r>
                      <a:endParaRPr lang="en-US" sz="1000">
                        <a:effectLst/>
                        <a:latin typeface="Open Sans ExtraBold" panose="020B0906030804020204" pitchFamily="34" charset="0"/>
                        <a:ea typeface="Open Sans ExtraBold" panose="020B0906030804020204" pitchFamily="34" charset="0"/>
                        <a:cs typeface="Open Sans ExtraBold" panose="020B0906030804020204" pitchFamily="34" charset="0"/>
                      </a:endParaRPr>
                    </a:p>
                  </a:txBody>
                  <a:tcPr marL="42019" marR="42019"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2"/>
                    </a:solidFill>
                  </a:tcPr>
                </a:tc>
                <a:tc>
                  <a:txBody>
                    <a:bodyPr/>
                    <a:lstStyle/>
                    <a:p>
                      <a:pPr algn="ctr">
                        <a:spcBef>
                          <a:spcPts val="300"/>
                        </a:spcBef>
                        <a:spcAft>
                          <a:spcPts val="300"/>
                        </a:spcAft>
                      </a:pPr>
                      <a:r>
                        <a:rPr lang="en-US" sz="1000" b="1">
                          <a:solidFill>
                            <a:srgbClr val="000000"/>
                          </a:solidFill>
                          <a:effectLst/>
                          <a:latin typeface="Open Sans ExtraBold" panose="020B0906030804020204" pitchFamily="34" charset="0"/>
                          <a:ea typeface="Open Sans ExtraBold" panose="020B0906030804020204" pitchFamily="34" charset="0"/>
                          <a:cs typeface="Open Sans ExtraBold" panose="020B0906030804020204" pitchFamily="34" charset="0"/>
                        </a:rPr>
                        <a:t>Dev.</a:t>
                      </a:r>
                      <a:endParaRPr lang="en-US" sz="1000">
                        <a:effectLst/>
                        <a:latin typeface="Open Sans ExtraBold" panose="020B0906030804020204" pitchFamily="34" charset="0"/>
                        <a:ea typeface="Open Sans ExtraBold" panose="020B0906030804020204" pitchFamily="34" charset="0"/>
                        <a:cs typeface="Open Sans ExtraBold" panose="020B0906030804020204" pitchFamily="34" charset="0"/>
                      </a:endParaRPr>
                    </a:p>
                  </a:txBody>
                  <a:tcPr marL="42019" marR="42019"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2"/>
                    </a:solidFill>
                  </a:tcPr>
                </a:tc>
                <a:tc>
                  <a:txBody>
                    <a:bodyPr/>
                    <a:lstStyle/>
                    <a:p>
                      <a:pPr algn="ctr">
                        <a:spcBef>
                          <a:spcPts val="300"/>
                        </a:spcBef>
                        <a:spcAft>
                          <a:spcPts val="300"/>
                        </a:spcAft>
                      </a:pPr>
                      <a:r>
                        <a:rPr lang="en-US" sz="1000" b="1">
                          <a:solidFill>
                            <a:srgbClr val="000000"/>
                          </a:solidFill>
                          <a:effectLst/>
                          <a:latin typeface="Open Sans ExtraBold" panose="020B0906030804020204" pitchFamily="34" charset="0"/>
                          <a:ea typeface="Open Sans ExtraBold" panose="020B0906030804020204" pitchFamily="34" charset="0"/>
                          <a:cs typeface="Open Sans ExtraBold" panose="020B0906030804020204" pitchFamily="34" charset="0"/>
                        </a:rPr>
                        <a:t>Causes</a:t>
                      </a:r>
                      <a:endParaRPr lang="en-US" sz="1000">
                        <a:effectLst/>
                        <a:latin typeface="Open Sans ExtraBold" panose="020B0906030804020204" pitchFamily="34" charset="0"/>
                        <a:ea typeface="Open Sans ExtraBold" panose="020B0906030804020204" pitchFamily="34" charset="0"/>
                        <a:cs typeface="Open Sans ExtraBold" panose="020B0906030804020204" pitchFamily="34" charset="0"/>
                      </a:endParaRPr>
                    </a:p>
                  </a:txBody>
                  <a:tcPr marL="42019" marR="42019"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2"/>
                    </a:solidFill>
                  </a:tcPr>
                </a:tc>
                <a:tc>
                  <a:txBody>
                    <a:bodyPr/>
                    <a:lstStyle/>
                    <a:p>
                      <a:pPr algn="ctr">
                        <a:spcBef>
                          <a:spcPts val="300"/>
                        </a:spcBef>
                        <a:spcAft>
                          <a:spcPts val="300"/>
                        </a:spcAft>
                      </a:pPr>
                      <a:r>
                        <a:rPr lang="en-US" sz="1000" b="1">
                          <a:solidFill>
                            <a:srgbClr val="000000"/>
                          </a:solidFill>
                          <a:effectLst/>
                          <a:latin typeface="Open Sans ExtraBold" panose="020B0906030804020204" pitchFamily="34" charset="0"/>
                          <a:ea typeface="Open Sans ExtraBold" panose="020B0906030804020204" pitchFamily="34" charset="0"/>
                          <a:cs typeface="Open Sans ExtraBold" panose="020B0906030804020204" pitchFamily="34" charset="0"/>
                        </a:rPr>
                        <a:t>Consequences</a:t>
                      </a:r>
                      <a:endParaRPr lang="en-US" sz="1000">
                        <a:effectLst/>
                        <a:latin typeface="Open Sans ExtraBold" panose="020B0906030804020204" pitchFamily="34" charset="0"/>
                        <a:ea typeface="Open Sans ExtraBold" panose="020B0906030804020204" pitchFamily="34" charset="0"/>
                        <a:cs typeface="Open Sans ExtraBold" panose="020B0906030804020204" pitchFamily="34" charset="0"/>
                      </a:endParaRPr>
                    </a:p>
                  </a:txBody>
                  <a:tcPr marL="42019" marR="42019"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2"/>
                    </a:solidFill>
                  </a:tcPr>
                </a:tc>
                <a:tc>
                  <a:txBody>
                    <a:bodyPr/>
                    <a:lstStyle/>
                    <a:p>
                      <a:pPr algn="ctr">
                        <a:spcBef>
                          <a:spcPts val="300"/>
                        </a:spcBef>
                        <a:spcAft>
                          <a:spcPts val="300"/>
                        </a:spcAft>
                      </a:pPr>
                      <a:r>
                        <a:rPr lang="en-US" sz="1000" b="1">
                          <a:solidFill>
                            <a:srgbClr val="000000"/>
                          </a:solidFill>
                          <a:effectLst/>
                          <a:latin typeface="Open Sans ExtraBold" panose="020B0906030804020204" pitchFamily="34" charset="0"/>
                          <a:ea typeface="Open Sans ExtraBold" panose="020B0906030804020204" pitchFamily="34" charset="0"/>
                          <a:cs typeface="Open Sans ExtraBold" panose="020B0906030804020204" pitchFamily="34" charset="0"/>
                        </a:rPr>
                        <a:t>Safeguards</a:t>
                      </a:r>
                      <a:endParaRPr lang="en-US" sz="1000">
                        <a:effectLst/>
                        <a:latin typeface="Open Sans ExtraBold" panose="020B0906030804020204" pitchFamily="34" charset="0"/>
                        <a:ea typeface="Open Sans ExtraBold" panose="020B0906030804020204" pitchFamily="34" charset="0"/>
                        <a:cs typeface="Open Sans ExtraBold" panose="020B0906030804020204" pitchFamily="34" charset="0"/>
                      </a:endParaRPr>
                    </a:p>
                  </a:txBody>
                  <a:tcPr marL="42019" marR="42019"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2"/>
                    </a:solidFill>
                  </a:tcPr>
                </a:tc>
                <a:tc>
                  <a:txBody>
                    <a:bodyPr/>
                    <a:lstStyle/>
                    <a:p>
                      <a:pPr algn="ctr">
                        <a:spcBef>
                          <a:spcPts val="300"/>
                        </a:spcBef>
                        <a:spcAft>
                          <a:spcPts val="300"/>
                        </a:spcAft>
                      </a:pPr>
                      <a:r>
                        <a:rPr lang="en-US" sz="1000" b="1">
                          <a:solidFill>
                            <a:srgbClr val="000000"/>
                          </a:solidFill>
                          <a:effectLst/>
                          <a:latin typeface="Open Sans ExtraBold" panose="020B0906030804020204" pitchFamily="34" charset="0"/>
                          <a:ea typeface="Open Sans ExtraBold" panose="020B0906030804020204" pitchFamily="34" charset="0"/>
                          <a:cs typeface="Open Sans ExtraBold" panose="020B0906030804020204" pitchFamily="34" charset="0"/>
                        </a:rPr>
                        <a:t>Recs</a:t>
                      </a:r>
                      <a:endParaRPr lang="en-US" sz="1000">
                        <a:effectLst/>
                        <a:latin typeface="Open Sans ExtraBold" panose="020B0906030804020204" pitchFamily="34" charset="0"/>
                        <a:ea typeface="Open Sans ExtraBold" panose="020B0906030804020204" pitchFamily="34" charset="0"/>
                        <a:cs typeface="Open Sans ExtraBold" panose="020B0906030804020204" pitchFamily="34" charset="0"/>
                      </a:endParaRPr>
                    </a:p>
                  </a:txBody>
                  <a:tcPr marL="42019" marR="42019"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2"/>
                    </a:solidFill>
                  </a:tcPr>
                </a:tc>
                <a:extLst>
                  <a:ext uri="{0D108BD9-81ED-4DB2-BD59-A6C34878D82A}">
                    <a16:rowId xmlns:a16="http://schemas.microsoft.com/office/drawing/2014/main" val="3103183082"/>
                  </a:ext>
                </a:extLst>
              </a:tr>
              <a:tr h="1300440">
                <a:tc>
                  <a:txBody>
                    <a:bodyPr/>
                    <a:lstStyle/>
                    <a:p>
                      <a:pPr algn="just">
                        <a:spcBef>
                          <a:spcPts val="300"/>
                        </a:spcBef>
                        <a:spcAft>
                          <a:spcPts val="300"/>
                        </a:spcAft>
                        <a:tabLst>
                          <a:tab pos="182880" algn="l"/>
                          <a:tab pos="274320" algn="l"/>
                          <a:tab pos="365760" algn="l"/>
                          <a:tab pos="457200" algn="l"/>
                          <a:tab pos="548640" algn="l"/>
                          <a:tab pos="640080" algn="l"/>
                        </a:tabLst>
                      </a:pPr>
                      <a:r>
                        <a:rPr lang="en-US" sz="1000">
                          <a:effectLst/>
                          <a:latin typeface="Open Sans Light" panose="020B0306030504020204" pitchFamily="34" charset="0"/>
                          <a:ea typeface="Open Sans Light" panose="020B0306030504020204" pitchFamily="34" charset="0"/>
                          <a:cs typeface="Open Sans Light" panose="020B0306030504020204" pitchFamily="34" charset="0"/>
                        </a:rPr>
                        <a:t>2.1</a:t>
                      </a:r>
                    </a:p>
                  </a:txBody>
                  <a:tcPr marL="36000" marR="36000" marT="36000" marB="3600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noFill/>
                      <a:prstDash val="solid"/>
                      <a:round/>
                      <a:headEnd type="none" w="med" len="med"/>
                      <a:tailEnd type="none" w="med" len="med"/>
                    </a:lnB>
                    <a:solidFill>
                      <a:schemeClr val="bg1"/>
                    </a:solidFill>
                  </a:tcPr>
                </a:tc>
                <a:tc>
                  <a:txBody>
                    <a:bodyPr/>
                    <a:lstStyle/>
                    <a:p>
                      <a:pPr algn="just">
                        <a:spcBef>
                          <a:spcPts val="300"/>
                        </a:spcBef>
                        <a:spcAft>
                          <a:spcPts val="300"/>
                        </a:spcAft>
                        <a:tabLst>
                          <a:tab pos="182880" algn="l"/>
                          <a:tab pos="274320" algn="l"/>
                          <a:tab pos="365760" algn="l"/>
                          <a:tab pos="457200" algn="l"/>
                          <a:tab pos="548640" algn="l"/>
                          <a:tab pos="640080" algn="l"/>
                        </a:tabLst>
                      </a:pPr>
                      <a:r>
                        <a:rPr lang="en-US" sz="1000">
                          <a:effectLst/>
                          <a:latin typeface="Open Sans Light" panose="020B0306030504020204" pitchFamily="34" charset="0"/>
                          <a:ea typeface="Open Sans Light" panose="020B0306030504020204" pitchFamily="34" charset="0"/>
                          <a:cs typeface="Open Sans Light" panose="020B0306030504020204" pitchFamily="34" charset="0"/>
                        </a:rPr>
                        <a:t>High level</a:t>
                      </a:r>
                    </a:p>
                  </a:txBody>
                  <a:tcPr marL="36000" marR="36000" marT="36000" marB="3600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noFill/>
                      <a:prstDash val="solid"/>
                      <a:round/>
                      <a:headEnd type="none" w="med" len="med"/>
                      <a:tailEnd type="none" w="med" len="med"/>
                    </a:lnB>
                    <a:solidFill>
                      <a:schemeClr val="bg1"/>
                    </a:solidFill>
                  </a:tcPr>
                </a:tc>
                <a:tc>
                  <a:txBody>
                    <a:bodyPr/>
                    <a:lstStyle/>
                    <a:p>
                      <a:pPr algn="just">
                        <a:spcBef>
                          <a:spcPts val="300"/>
                        </a:spcBef>
                        <a:spcAft>
                          <a:spcPts val="0"/>
                        </a:spcAft>
                        <a:tabLst>
                          <a:tab pos="182880" algn="l"/>
                          <a:tab pos="274320" algn="l"/>
                          <a:tab pos="365760" algn="l"/>
                          <a:tab pos="457200" algn="l"/>
                          <a:tab pos="548640" algn="l"/>
                          <a:tab pos="640080" algn="l"/>
                        </a:tabLst>
                      </a:pPr>
                      <a:r>
                        <a:rPr lang="en-US" sz="1000">
                          <a:effectLst/>
                          <a:latin typeface="Open Sans Light" panose="020B0306030504020204" pitchFamily="34" charset="0"/>
                          <a:ea typeface="Open Sans Light" panose="020B0306030504020204" pitchFamily="34" charset="0"/>
                          <a:cs typeface="Open Sans Light" panose="020B0306030504020204" pitchFamily="34" charset="0"/>
                        </a:rPr>
                        <a:t>Too much flow to one sphere from XX Plant (through their pump; about 40 bar MDH)</a:t>
                      </a:r>
                    </a:p>
                    <a:p>
                      <a:pPr algn="just">
                        <a:spcBef>
                          <a:spcPts val="0"/>
                        </a:spcBef>
                        <a:spcAft>
                          <a:spcPts val="0"/>
                        </a:spcAft>
                        <a:tabLst>
                          <a:tab pos="182880" algn="l"/>
                          <a:tab pos="274320" algn="l"/>
                          <a:tab pos="365760" algn="l"/>
                          <a:tab pos="457200" algn="l"/>
                          <a:tab pos="548640" algn="l"/>
                          <a:tab pos="640080" algn="l"/>
                        </a:tabLst>
                      </a:pPr>
                      <a:r>
                        <a:rPr lang="en-US" sz="1000" b="1">
                          <a:solidFill>
                            <a:schemeClr val="accent5"/>
                          </a:solidFill>
                          <a:effectLst/>
                          <a:latin typeface="Open Sans" panose="020B0606030504020204" pitchFamily="34" charset="0"/>
                          <a:ea typeface="Open Sans" panose="020B0606030504020204" pitchFamily="34" charset="0"/>
                          <a:cs typeface="Open Sans" panose="020B0606030504020204" pitchFamily="34" charset="0"/>
                        </a:rPr>
                        <a:t>IEF Type:  Mech</a:t>
                      </a:r>
                      <a:endParaRPr lang="en-US" sz="1000">
                        <a:solidFill>
                          <a:schemeClr val="accent5"/>
                        </a:solidFill>
                        <a:effectLst/>
                        <a:latin typeface="Open Sans" panose="020B0606030504020204" pitchFamily="34" charset="0"/>
                        <a:ea typeface="Open Sans" panose="020B0606030504020204" pitchFamily="34" charset="0"/>
                        <a:cs typeface="Open Sans" panose="020B0606030504020204" pitchFamily="34" charset="0"/>
                      </a:endParaRPr>
                    </a:p>
                    <a:p>
                      <a:pPr algn="just">
                        <a:spcBef>
                          <a:spcPts val="0"/>
                        </a:spcBef>
                        <a:spcAft>
                          <a:spcPts val="0"/>
                        </a:spcAft>
                        <a:tabLst>
                          <a:tab pos="182880" algn="l"/>
                          <a:tab pos="274320" algn="l"/>
                          <a:tab pos="365760" algn="l"/>
                          <a:tab pos="457200" algn="l"/>
                          <a:tab pos="548640" algn="l"/>
                          <a:tab pos="640080" algn="l"/>
                        </a:tabLst>
                      </a:pPr>
                      <a:r>
                        <a:rPr lang="en-US" sz="1000" b="1">
                          <a:solidFill>
                            <a:schemeClr val="accent5"/>
                          </a:solidFill>
                          <a:effectLst/>
                          <a:latin typeface="Open Sans" panose="020B0606030504020204" pitchFamily="34" charset="0"/>
                          <a:ea typeface="Open Sans" panose="020B0606030504020204" pitchFamily="34" charset="0"/>
                          <a:cs typeface="Open Sans" panose="020B0606030504020204" pitchFamily="34" charset="0"/>
                        </a:rPr>
                        <a:t>IEF = 0.1/yr</a:t>
                      </a:r>
                      <a:endParaRPr lang="en-US" sz="1000">
                        <a:solidFill>
                          <a:schemeClr val="accent5"/>
                        </a:solidFill>
                        <a:effectLst/>
                        <a:latin typeface="Open Sans" panose="020B0606030504020204" pitchFamily="34" charset="0"/>
                        <a:ea typeface="Open Sans" panose="020B0606030504020204" pitchFamily="34" charset="0"/>
                        <a:cs typeface="Open Sans" panose="020B0606030504020204" pitchFamily="34" charset="0"/>
                      </a:endParaRPr>
                    </a:p>
                    <a:p>
                      <a:pPr algn="just">
                        <a:spcBef>
                          <a:spcPts val="300"/>
                        </a:spcBef>
                        <a:spcAft>
                          <a:spcPts val="300"/>
                        </a:spcAft>
                        <a:tabLst>
                          <a:tab pos="182880" algn="l"/>
                          <a:tab pos="274320" algn="l"/>
                          <a:tab pos="365760" algn="l"/>
                          <a:tab pos="457200" algn="l"/>
                          <a:tab pos="548640" algn="l"/>
                          <a:tab pos="640080" algn="l"/>
                        </a:tabLst>
                      </a:pPr>
                      <a:r>
                        <a:rPr lang="en-US" sz="1000">
                          <a:effectLst/>
                          <a:latin typeface="Open Sans Light" panose="020B0306030504020204" pitchFamily="34" charset="0"/>
                          <a:ea typeface="Open Sans Light" panose="020B0306030504020204" pitchFamily="34" charset="0"/>
                          <a:cs typeface="Open Sans Light" panose="020B0306030504020204" pitchFamily="34" charset="0"/>
                        </a:rPr>
                        <a:t> </a:t>
                      </a:r>
                    </a:p>
                  </a:txBody>
                  <a:tcPr marL="36000" marR="36000" marT="36000" marB="3600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algn="just">
                        <a:spcBef>
                          <a:spcPts val="300"/>
                        </a:spcBef>
                        <a:spcAft>
                          <a:spcPts val="300"/>
                        </a:spcAft>
                        <a:tabLst>
                          <a:tab pos="182880" algn="l"/>
                          <a:tab pos="274320" algn="l"/>
                          <a:tab pos="365760" algn="l"/>
                          <a:tab pos="457200" algn="l"/>
                          <a:tab pos="548640" algn="l"/>
                          <a:tab pos="640080" algn="l"/>
                        </a:tabLst>
                      </a:pPr>
                      <a:r>
                        <a:rPr lang="en-US" sz="1000">
                          <a:effectLst/>
                          <a:latin typeface="Open Sans Light" panose="020B0306030504020204" pitchFamily="34" charset="0"/>
                          <a:ea typeface="Open Sans Light" panose="020B0306030504020204" pitchFamily="34" charset="0"/>
                          <a:cs typeface="Open Sans Light" panose="020B0306030504020204" pitchFamily="34" charset="0"/>
                        </a:rPr>
                        <a:t>High pressure (see 2.5)</a:t>
                      </a:r>
                    </a:p>
                  </a:txBody>
                  <a:tcPr marL="36000" marR="36000" marT="36000" marB="3600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algn="just">
                        <a:spcBef>
                          <a:spcPts val="0"/>
                        </a:spcBef>
                        <a:spcAft>
                          <a:spcPts val="0"/>
                        </a:spcAft>
                        <a:tabLst>
                          <a:tab pos="182880" algn="l"/>
                          <a:tab pos="274320" algn="l"/>
                          <a:tab pos="365760" algn="l"/>
                          <a:tab pos="457200" algn="l"/>
                          <a:tab pos="548640" algn="l"/>
                          <a:tab pos="640080" algn="l"/>
                        </a:tabLst>
                      </a:pPr>
                      <a:r>
                        <a:rPr lang="en-US" sz="1000">
                          <a:effectLst/>
                          <a:latin typeface="Open Sans Light" panose="020B0306030504020204" pitchFamily="34" charset="0"/>
                          <a:ea typeface="Open Sans Light" panose="020B0306030504020204" pitchFamily="34" charset="0"/>
                          <a:cs typeface="Open Sans Light" panose="020B0306030504020204" pitchFamily="34" charset="0"/>
                        </a:rPr>
                        <a:t>High level SIF with level sensors voted 2oo2, to close inlet valve</a:t>
                      </a:r>
                    </a:p>
                    <a:p>
                      <a:pPr marL="0" algn="just" defTabSz="914400" rtl="0" eaLnBrk="1" latinLnBrk="0" hangingPunct="1">
                        <a:spcBef>
                          <a:spcPts val="0"/>
                        </a:spcBef>
                        <a:spcAft>
                          <a:spcPts val="0"/>
                        </a:spcAft>
                        <a:tabLst>
                          <a:tab pos="182880" algn="l"/>
                          <a:tab pos="274320" algn="l"/>
                          <a:tab pos="365760" algn="l"/>
                          <a:tab pos="457200" algn="l"/>
                          <a:tab pos="548640" algn="l"/>
                          <a:tab pos="640080" algn="l"/>
                        </a:tabLst>
                      </a:pPr>
                      <a:r>
                        <a:rPr lang="en-US" sz="1000" b="1" kern="1200">
                          <a:solidFill>
                            <a:schemeClr val="accent5"/>
                          </a:solidFill>
                          <a:effectLst/>
                          <a:latin typeface="Open Sans" panose="020B0606030504020204" pitchFamily="34" charset="0"/>
                          <a:ea typeface="Open Sans" panose="020B0606030504020204" pitchFamily="34" charset="0"/>
                          <a:cs typeface="Open Sans" panose="020B0606030504020204" pitchFamily="34" charset="0"/>
                        </a:rPr>
                        <a:t>IPL Type:  SIL 1</a:t>
                      </a:r>
                    </a:p>
                    <a:p>
                      <a:pPr marL="0" algn="just" defTabSz="914400" rtl="0" eaLnBrk="1" latinLnBrk="0" hangingPunct="1">
                        <a:spcBef>
                          <a:spcPts val="0"/>
                        </a:spcBef>
                        <a:spcAft>
                          <a:spcPts val="0"/>
                        </a:spcAft>
                        <a:tabLst>
                          <a:tab pos="182880" algn="l"/>
                          <a:tab pos="274320" algn="l"/>
                          <a:tab pos="365760" algn="l"/>
                          <a:tab pos="457200" algn="l"/>
                          <a:tab pos="548640" algn="l"/>
                          <a:tab pos="640080" algn="l"/>
                        </a:tabLst>
                      </a:pPr>
                      <a:r>
                        <a:rPr lang="en-US" sz="1000" b="1" kern="1200">
                          <a:solidFill>
                            <a:schemeClr val="accent5"/>
                          </a:solidFill>
                          <a:effectLst/>
                          <a:latin typeface="Open Sans" panose="020B0606030504020204" pitchFamily="34" charset="0"/>
                          <a:ea typeface="Open Sans" panose="020B0606030504020204" pitchFamily="34" charset="0"/>
                          <a:cs typeface="Open Sans" panose="020B0606030504020204" pitchFamily="34" charset="0"/>
                        </a:rPr>
                        <a:t>PFD = 0.1</a:t>
                      </a:r>
                    </a:p>
                    <a:p>
                      <a:pPr algn="just">
                        <a:spcBef>
                          <a:spcPts val="600"/>
                        </a:spcBef>
                        <a:spcAft>
                          <a:spcPts val="0"/>
                        </a:spcAft>
                        <a:tabLst>
                          <a:tab pos="182880" algn="l"/>
                          <a:tab pos="274320" algn="l"/>
                          <a:tab pos="365760" algn="l"/>
                          <a:tab pos="457200" algn="l"/>
                          <a:tab pos="548640" algn="l"/>
                          <a:tab pos="640080" algn="l"/>
                        </a:tabLst>
                      </a:pPr>
                      <a:r>
                        <a:rPr lang="en-US" sz="1000">
                          <a:effectLst/>
                          <a:latin typeface="Open Sans Light" panose="020B0306030504020204" pitchFamily="34" charset="0"/>
                          <a:ea typeface="Open Sans Light" panose="020B0306030504020204" pitchFamily="34" charset="0"/>
                          <a:cs typeface="Open Sans Light" panose="020B0306030504020204" pitchFamily="34" charset="0"/>
                        </a:rPr>
                        <a:t>Overflow thru normally open  pressure equalization line to other spheres</a:t>
                      </a:r>
                    </a:p>
                    <a:p>
                      <a:pPr marL="0" algn="just" defTabSz="914400" rtl="0" eaLnBrk="1" latinLnBrk="0" hangingPunct="1">
                        <a:spcBef>
                          <a:spcPts val="0"/>
                        </a:spcBef>
                        <a:spcAft>
                          <a:spcPts val="0"/>
                        </a:spcAft>
                        <a:tabLst>
                          <a:tab pos="182880" algn="l"/>
                          <a:tab pos="274320" algn="l"/>
                          <a:tab pos="365760" algn="l"/>
                          <a:tab pos="457200" algn="l"/>
                          <a:tab pos="548640" algn="l"/>
                          <a:tab pos="640080" algn="l"/>
                        </a:tabLst>
                      </a:pPr>
                      <a:r>
                        <a:rPr lang="en-US" sz="1000" b="1" kern="1200">
                          <a:solidFill>
                            <a:schemeClr val="accent5"/>
                          </a:solidFill>
                          <a:effectLst/>
                          <a:latin typeface="Open Sans" panose="020B0606030504020204" pitchFamily="34" charset="0"/>
                          <a:ea typeface="Open Sans" panose="020B0606030504020204" pitchFamily="34" charset="0"/>
                          <a:cs typeface="Open Sans" panose="020B0606030504020204" pitchFamily="34" charset="0"/>
                        </a:rPr>
                        <a:t>IPL Type: Process Vent</a:t>
                      </a:r>
                    </a:p>
                    <a:p>
                      <a:pPr marL="0" algn="just" defTabSz="914400" rtl="0" eaLnBrk="1" latinLnBrk="0" hangingPunct="1">
                        <a:spcBef>
                          <a:spcPts val="0"/>
                        </a:spcBef>
                        <a:spcAft>
                          <a:spcPts val="0"/>
                        </a:spcAft>
                        <a:tabLst>
                          <a:tab pos="182880" algn="l"/>
                          <a:tab pos="274320" algn="l"/>
                          <a:tab pos="365760" algn="l"/>
                          <a:tab pos="457200" algn="l"/>
                          <a:tab pos="548640" algn="l"/>
                          <a:tab pos="640080" algn="l"/>
                        </a:tabLst>
                      </a:pPr>
                      <a:r>
                        <a:rPr lang="en-US" sz="1000" b="1" kern="1200">
                          <a:solidFill>
                            <a:schemeClr val="accent5"/>
                          </a:solidFill>
                          <a:effectLst/>
                          <a:latin typeface="Open Sans" panose="020B0606030504020204" pitchFamily="34" charset="0"/>
                          <a:ea typeface="Open Sans" panose="020B0606030504020204" pitchFamily="34" charset="0"/>
                          <a:cs typeface="Open Sans" panose="020B0606030504020204" pitchFamily="34" charset="0"/>
                        </a:rPr>
                        <a:t>PFD = 0.01</a:t>
                      </a:r>
                    </a:p>
                  </a:txBody>
                  <a:tcPr marL="36000" marR="36000" marT="36000" marB="3600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algn="just">
                        <a:spcBef>
                          <a:spcPts val="300"/>
                        </a:spcBef>
                        <a:spcAft>
                          <a:spcPts val="300"/>
                        </a:spcAft>
                        <a:tabLst>
                          <a:tab pos="182880" algn="l"/>
                          <a:tab pos="274320" algn="l"/>
                          <a:tab pos="365760" algn="l"/>
                          <a:tab pos="457200" algn="l"/>
                          <a:tab pos="548640" algn="l"/>
                          <a:tab pos="640080" algn="l"/>
                        </a:tabLst>
                      </a:pPr>
                      <a:r>
                        <a:rPr lang="en-US" sz="1000">
                          <a:effectLst/>
                          <a:latin typeface="Open Sans Light" panose="020B0306030504020204" pitchFamily="34" charset="0"/>
                          <a:ea typeface="Open Sans Light" panose="020B0306030504020204" pitchFamily="34" charset="0"/>
                          <a:cs typeface="Open Sans Light" panose="020B0306030504020204" pitchFamily="34" charset="0"/>
                        </a:rPr>
                        <a:t> </a:t>
                      </a:r>
                    </a:p>
                  </a:txBody>
                  <a:tcPr marL="36000" marR="36000" marT="36000" marB="3600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183377155"/>
                  </a:ext>
                </a:extLst>
              </a:tr>
              <a:tr h="938097">
                <a:tc>
                  <a:txBody>
                    <a:bodyPr/>
                    <a:lstStyle/>
                    <a:p>
                      <a:pPr algn="just">
                        <a:spcBef>
                          <a:spcPts val="300"/>
                        </a:spcBef>
                        <a:spcAft>
                          <a:spcPts val="300"/>
                        </a:spcAft>
                        <a:tabLst>
                          <a:tab pos="182880" algn="l"/>
                          <a:tab pos="274320" algn="l"/>
                          <a:tab pos="365760" algn="l"/>
                          <a:tab pos="457200" algn="l"/>
                          <a:tab pos="548640" algn="l"/>
                          <a:tab pos="640080" algn="l"/>
                        </a:tabLst>
                      </a:pPr>
                      <a:r>
                        <a:rPr lang="en-US" sz="1000">
                          <a:effectLst/>
                          <a:latin typeface="Open Sans Light" panose="020B0306030504020204" pitchFamily="34" charset="0"/>
                          <a:ea typeface="Open Sans Light" panose="020B0306030504020204" pitchFamily="34" charset="0"/>
                          <a:cs typeface="Open Sans Light" panose="020B0306030504020204" pitchFamily="34" charset="0"/>
                        </a:rPr>
                        <a:t> </a:t>
                      </a:r>
                    </a:p>
                  </a:txBody>
                  <a:tcPr marL="36000" marR="36000" marT="36000" marB="3600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solidFill>
                      <a:schemeClr val="bg1"/>
                    </a:solidFill>
                  </a:tcPr>
                </a:tc>
                <a:tc>
                  <a:txBody>
                    <a:bodyPr/>
                    <a:lstStyle/>
                    <a:p>
                      <a:pPr algn="just">
                        <a:spcBef>
                          <a:spcPts val="300"/>
                        </a:spcBef>
                        <a:spcAft>
                          <a:spcPts val="300"/>
                        </a:spcAft>
                        <a:tabLst>
                          <a:tab pos="182880" algn="l"/>
                          <a:tab pos="274320" algn="l"/>
                          <a:tab pos="365760" algn="l"/>
                          <a:tab pos="457200" algn="l"/>
                          <a:tab pos="548640" algn="l"/>
                          <a:tab pos="640080" algn="l"/>
                        </a:tabLst>
                      </a:pPr>
                      <a:r>
                        <a:rPr lang="en-US" sz="1000">
                          <a:effectLst/>
                          <a:latin typeface="Open Sans Light" panose="020B0306030504020204" pitchFamily="34" charset="0"/>
                          <a:ea typeface="Open Sans Light" panose="020B0306030504020204" pitchFamily="34" charset="0"/>
                          <a:cs typeface="Open Sans Light" panose="020B0306030504020204" pitchFamily="34" charset="0"/>
                        </a:rPr>
                        <a:t> </a:t>
                      </a:r>
                    </a:p>
                  </a:txBody>
                  <a:tcPr marL="36000" marR="36000" marT="36000" marB="3600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solidFill>
                      <a:schemeClr val="bg1"/>
                    </a:solidFill>
                  </a:tcPr>
                </a:tc>
                <a:tc>
                  <a:txBody>
                    <a:bodyPr/>
                    <a:lstStyle/>
                    <a:p>
                      <a:pPr algn="just">
                        <a:spcBef>
                          <a:spcPts val="300"/>
                        </a:spcBef>
                        <a:spcAft>
                          <a:spcPts val="300"/>
                        </a:spcAft>
                        <a:tabLst>
                          <a:tab pos="182880" algn="l"/>
                          <a:tab pos="274320" algn="l"/>
                          <a:tab pos="365760" algn="l"/>
                          <a:tab pos="457200" algn="l"/>
                          <a:tab pos="548640" algn="l"/>
                          <a:tab pos="640080" algn="l"/>
                        </a:tabLst>
                      </a:pPr>
                      <a:r>
                        <a:rPr lang="en-US" sz="1000">
                          <a:effectLst/>
                          <a:latin typeface="Open Sans Light" panose="020B0306030504020204" pitchFamily="34" charset="0"/>
                          <a:ea typeface="Open Sans Light" panose="020B0306030504020204" pitchFamily="34" charset="0"/>
                          <a:cs typeface="Open Sans Light" panose="020B0306030504020204" pitchFamily="34" charset="0"/>
                        </a:rPr>
                        <a:t>Misdirected flow - Liquid   from xxx   Plant(s) to spheres (see 1.4)</a:t>
                      </a:r>
                    </a:p>
                  </a:txBody>
                  <a:tcPr marL="36000" marR="36000" marT="36000" marB="3600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noFill/>
                      <a:prstDash val="solid"/>
                      <a:round/>
                      <a:headEnd type="none" w="med" len="med"/>
                      <a:tailEnd type="none" w="med" len="med"/>
                    </a:lnB>
                    <a:solidFill>
                      <a:schemeClr val="bg1"/>
                    </a:solidFill>
                  </a:tcPr>
                </a:tc>
                <a:tc>
                  <a:txBody>
                    <a:bodyPr/>
                    <a:lstStyle/>
                    <a:p>
                      <a:pPr algn="just">
                        <a:spcBef>
                          <a:spcPts val="300"/>
                        </a:spcBef>
                        <a:spcAft>
                          <a:spcPts val="300"/>
                        </a:spcAft>
                        <a:tabLst>
                          <a:tab pos="182880" algn="l"/>
                          <a:tab pos="274320" algn="l"/>
                          <a:tab pos="365760" algn="l"/>
                          <a:tab pos="457200" algn="l"/>
                          <a:tab pos="548640" algn="l"/>
                          <a:tab pos="640080" algn="l"/>
                        </a:tabLst>
                      </a:pPr>
                      <a:r>
                        <a:rPr lang="en-US" sz="1000">
                          <a:effectLst/>
                          <a:latin typeface="Open Sans Light" panose="020B0306030504020204" pitchFamily="34" charset="0"/>
                          <a:ea typeface="Open Sans Light" panose="020B0306030504020204" pitchFamily="34" charset="0"/>
                          <a:cs typeface="Open Sans Light" panose="020B0306030504020204" pitchFamily="34" charset="0"/>
                        </a:rPr>
                        <a:t>Overpressure of sphere not credible from high level, for normal operating pressure of the   column (which is 1.75 MPa), unless all spheres are liquid filled and then thermal expansion of the liquid could overpressure the spheres</a:t>
                      </a:r>
                    </a:p>
                  </a:txBody>
                  <a:tcPr marL="36000" marR="36000" marT="36000" marB="3600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noFill/>
                      <a:prstDash val="solid"/>
                      <a:round/>
                      <a:headEnd type="none" w="med" len="med"/>
                      <a:tailEnd type="none" w="med" len="med"/>
                    </a:lnB>
                    <a:solidFill>
                      <a:schemeClr val="bg1"/>
                    </a:solidFill>
                  </a:tcPr>
                </a:tc>
                <a:tc rowSpan="3">
                  <a:txBody>
                    <a:bodyPr/>
                    <a:lstStyle/>
                    <a:p>
                      <a:pPr algn="just">
                        <a:spcBef>
                          <a:spcPts val="0"/>
                        </a:spcBef>
                        <a:spcAft>
                          <a:spcPts val="0"/>
                        </a:spcAft>
                        <a:tabLst>
                          <a:tab pos="182880" algn="l"/>
                          <a:tab pos="274320" algn="l"/>
                          <a:tab pos="365760" algn="l"/>
                          <a:tab pos="457200" algn="l"/>
                          <a:tab pos="548640" algn="l"/>
                          <a:tab pos="640080" algn="l"/>
                        </a:tabLst>
                      </a:pPr>
                      <a:r>
                        <a:rPr lang="en-US" sz="1000">
                          <a:effectLst/>
                          <a:latin typeface="Open Sans Light" panose="020B0306030504020204" pitchFamily="34" charset="0"/>
                          <a:ea typeface="Open Sans Light" panose="020B0306030504020204" pitchFamily="34" charset="0"/>
                          <a:cs typeface="Open Sans Light" panose="020B0306030504020204" pitchFamily="34" charset="0"/>
                        </a:rPr>
                        <a:t>High level SIF with level sensors voted 2oo2, to close inlet valve</a:t>
                      </a:r>
                    </a:p>
                    <a:p>
                      <a:pPr marL="0" algn="just" defTabSz="914400" rtl="0" eaLnBrk="1" latinLnBrk="0" hangingPunct="1">
                        <a:spcBef>
                          <a:spcPts val="0"/>
                        </a:spcBef>
                        <a:spcAft>
                          <a:spcPts val="0"/>
                        </a:spcAft>
                        <a:tabLst>
                          <a:tab pos="182880" algn="l"/>
                          <a:tab pos="274320" algn="l"/>
                          <a:tab pos="365760" algn="l"/>
                          <a:tab pos="457200" algn="l"/>
                          <a:tab pos="548640" algn="l"/>
                          <a:tab pos="640080" algn="l"/>
                        </a:tabLst>
                      </a:pPr>
                      <a:r>
                        <a:rPr lang="en-US" sz="1000" b="1" kern="1200">
                          <a:solidFill>
                            <a:schemeClr val="accent5"/>
                          </a:solidFill>
                          <a:effectLst/>
                          <a:latin typeface="Open Sans" panose="020B0606030504020204" pitchFamily="34" charset="0"/>
                          <a:ea typeface="Open Sans" panose="020B0606030504020204" pitchFamily="34" charset="0"/>
                          <a:cs typeface="Open Sans" panose="020B0606030504020204" pitchFamily="34" charset="0"/>
                        </a:rPr>
                        <a:t>IPL Type:  SIL 1</a:t>
                      </a:r>
                    </a:p>
                    <a:p>
                      <a:pPr marL="0" algn="just" defTabSz="914400" rtl="0" eaLnBrk="1" latinLnBrk="0" hangingPunct="1">
                        <a:spcBef>
                          <a:spcPts val="0"/>
                        </a:spcBef>
                        <a:spcAft>
                          <a:spcPts val="0"/>
                        </a:spcAft>
                        <a:tabLst>
                          <a:tab pos="182880" algn="l"/>
                          <a:tab pos="274320" algn="l"/>
                          <a:tab pos="365760" algn="l"/>
                          <a:tab pos="457200" algn="l"/>
                          <a:tab pos="548640" algn="l"/>
                          <a:tab pos="640080" algn="l"/>
                        </a:tabLst>
                      </a:pPr>
                      <a:r>
                        <a:rPr lang="en-US" sz="1000" b="1" kern="1200">
                          <a:solidFill>
                            <a:schemeClr val="accent5"/>
                          </a:solidFill>
                          <a:effectLst/>
                          <a:latin typeface="Open Sans" panose="020B0606030504020204" pitchFamily="34" charset="0"/>
                          <a:ea typeface="Open Sans" panose="020B0606030504020204" pitchFamily="34" charset="0"/>
                          <a:cs typeface="Open Sans" panose="020B0606030504020204" pitchFamily="34" charset="0"/>
                        </a:rPr>
                        <a:t>PFD = 0.1</a:t>
                      </a:r>
                    </a:p>
                    <a:p>
                      <a:pPr marL="0" algn="just" defTabSz="914400" rtl="0" eaLnBrk="1" latinLnBrk="0" hangingPunct="1">
                        <a:spcBef>
                          <a:spcPts val="600"/>
                        </a:spcBef>
                        <a:spcAft>
                          <a:spcPts val="0"/>
                        </a:spcAft>
                        <a:tabLst>
                          <a:tab pos="182880" algn="l"/>
                          <a:tab pos="274320" algn="l"/>
                          <a:tab pos="365760" algn="l"/>
                          <a:tab pos="457200" algn="l"/>
                          <a:tab pos="548640" algn="l"/>
                          <a:tab pos="640080" algn="l"/>
                        </a:tabLst>
                      </a:pPr>
                      <a:r>
                        <a:rPr lang="en-US" sz="1000" kern="1200">
                          <a:solidFill>
                            <a:schemeClr val="tx1"/>
                          </a:solidFill>
                          <a:effectLst/>
                          <a:latin typeface="Open Sans Light" panose="020B0306030504020204" pitchFamily="34" charset="0"/>
                          <a:ea typeface="Open Sans Light" panose="020B0306030504020204" pitchFamily="34" charset="0"/>
                          <a:cs typeface="Open Sans Light" panose="020B0306030504020204" pitchFamily="34" charset="0"/>
                        </a:rPr>
                        <a:t>Overflow thru normally open  pressure equalization line to other spheres</a:t>
                      </a:r>
                    </a:p>
                    <a:p>
                      <a:pPr marL="0" algn="just" defTabSz="914400" rtl="0" eaLnBrk="1" latinLnBrk="0" hangingPunct="1">
                        <a:spcBef>
                          <a:spcPts val="0"/>
                        </a:spcBef>
                        <a:spcAft>
                          <a:spcPts val="0"/>
                        </a:spcAft>
                        <a:tabLst>
                          <a:tab pos="182880" algn="l"/>
                          <a:tab pos="274320" algn="l"/>
                          <a:tab pos="365760" algn="l"/>
                          <a:tab pos="457200" algn="l"/>
                          <a:tab pos="548640" algn="l"/>
                          <a:tab pos="640080" algn="l"/>
                        </a:tabLst>
                      </a:pPr>
                      <a:r>
                        <a:rPr lang="en-US" sz="1000" b="1" kern="1200">
                          <a:solidFill>
                            <a:schemeClr val="accent5"/>
                          </a:solidFill>
                          <a:effectLst/>
                          <a:latin typeface="Open Sans" panose="020B0606030504020204" pitchFamily="34" charset="0"/>
                          <a:ea typeface="Open Sans" panose="020B0606030504020204" pitchFamily="34" charset="0"/>
                          <a:cs typeface="Open Sans" panose="020B0606030504020204" pitchFamily="34" charset="0"/>
                        </a:rPr>
                        <a:t>IPL Type: Process Vent</a:t>
                      </a:r>
                    </a:p>
                    <a:p>
                      <a:pPr marL="0" algn="just" defTabSz="914400" rtl="0" eaLnBrk="1" latinLnBrk="0" hangingPunct="1">
                        <a:spcBef>
                          <a:spcPts val="0"/>
                        </a:spcBef>
                        <a:spcAft>
                          <a:spcPts val="0"/>
                        </a:spcAft>
                        <a:tabLst>
                          <a:tab pos="182880" algn="l"/>
                          <a:tab pos="274320" algn="l"/>
                          <a:tab pos="365760" algn="l"/>
                          <a:tab pos="457200" algn="l"/>
                          <a:tab pos="548640" algn="l"/>
                          <a:tab pos="640080" algn="l"/>
                        </a:tabLst>
                      </a:pPr>
                      <a:r>
                        <a:rPr lang="en-US" sz="1000" b="1" kern="1200">
                          <a:solidFill>
                            <a:schemeClr val="accent5"/>
                          </a:solidFill>
                          <a:effectLst/>
                          <a:latin typeface="Open Sans" panose="020B0606030504020204" pitchFamily="34" charset="0"/>
                          <a:ea typeface="Open Sans" panose="020B0606030504020204" pitchFamily="34" charset="0"/>
                          <a:cs typeface="Open Sans" panose="020B0606030504020204" pitchFamily="34" charset="0"/>
                        </a:rPr>
                        <a:t>PFD = 0.01</a:t>
                      </a:r>
                    </a:p>
                    <a:p>
                      <a:pPr marL="0" algn="just" defTabSz="914400" rtl="0" eaLnBrk="1" latinLnBrk="0" hangingPunct="1">
                        <a:spcBef>
                          <a:spcPts val="600"/>
                        </a:spcBef>
                        <a:spcAft>
                          <a:spcPts val="0"/>
                        </a:spcAft>
                        <a:tabLst>
                          <a:tab pos="182880" algn="l"/>
                          <a:tab pos="274320" algn="l"/>
                          <a:tab pos="365760" algn="l"/>
                          <a:tab pos="457200" algn="l"/>
                          <a:tab pos="548640" algn="l"/>
                          <a:tab pos="640080" algn="l"/>
                        </a:tabLst>
                      </a:pPr>
                      <a:r>
                        <a:rPr lang="en-US" sz="1000" kern="1200">
                          <a:solidFill>
                            <a:schemeClr val="tx1"/>
                          </a:solidFill>
                          <a:effectLst/>
                          <a:latin typeface="Open Sans Light" panose="020B0306030504020204" pitchFamily="34" charset="0"/>
                          <a:ea typeface="Open Sans Light" panose="020B0306030504020204" pitchFamily="34" charset="0"/>
                          <a:cs typeface="Open Sans Light" panose="020B0306030504020204" pitchFamily="34" charset="0"/>
                        </a:rPr>
                        <a:t>Level indication and high level alarm in DCS, used by operators to manually select which tank to fill</a:t>
                      </a:r>
                    </a:p>
                    <a:p>
                      <a:pPr marL="0" algn="just" defTabSz="914400" rtl="0" eaLnBrk="1" latinLnBrk="0" hangingPunct="1">
                        <a:spcBef>
                          <a:spcPts val="0"/>
                        </a:spcBef>
                        <a:spcAft>
                          <a:spcPts val="0"/>
                        </a:spcAft>
                        <a:tabLst>
                          <a:tab pos="182880" algn="l"/>
                          <a:tab pos="274320" algn="l"/>
                          <a:tab pos="365760" algn="l"/>
                          <a:tab pos="457200" algn="l"/>
                          <a:tab pos="548640" algn="l"/>
                          <a:tab pos="640080" algn="l"/>
                        </a:tabLst>
                      </a:pPr>
                      <a:r>
                        <a:rPr lang="en-US" sz="1000" b="1" kern="1200">
                          <a:solidFill>
                            <a:schemeClr val="accent5"/>
                          </a:solidFill>
                          <a:effectLst/>
                          <a:latin typeface="Open Sans" panose="020B0606030504020204" pitchFamily="34" charset="0"/>
                          <a:ea typeface="Open Sans" panose="020B0606030504020204" pitchFamily="34" charset="0"/>
                          <a:cs typeface="Open Sans" panose="020B0606030504020204" pitchFamily="34" charset="0"/>
                        </a:rPr>
                        <a:t>Type:  BPCS</a:t>
                      </a:r>
                    </a:p>
                    <a:p>
                      <a:pPr marL="0" algn="just" defTabSz="914400" rtl="0" eaLnBrk="1" latinLnBrk="0" hangingPunct="1">
                        <a:spcBef>
                          <a:spcPts val="0"/>
                        </a:spcBef>
                        <a:spcAft>
                          <a:spcPts val="0"/>
                        </a:spcAft>
                        <a:tabLst>
                          <a:tab pos="182880" algn="l"/>
                          <a:tab pos="274320" algn="l"/>
                          <a:tab pos="365760" algn="l"/>
                          <a:tab pos="457200" algn="l"/>
                          <a:tab pos="548640" algn="l"/>
                          <a:tab pos="640080" algn="l"/>
                        </a:tabLst>
                      </a:pPr>
                      <a:r>
                        <a:rPr lang="en-US" sz="1000" b="1" kern="1200">
                          <a:solidFill>
                            <a:schemeClr val="accent5"/>
                          </a:solidFill>
                          <a:effectLst/>
                          <a:latin typeface="Open Sans" panose="020B0606030504020204" pitchFamily="34" charset="0"/>
                          <a:ea typeface="Open Sans" panose="020B0606030504020204" pitchFamily="34" charset="0"/>
                          <a:cs typeface="Open Sans" panose="020B0606030504020204" pitchFamily="34" charset="0"/>
                        </a:rPr>
                        <a:t>PFD = 0.1</a:t>
                      </a:r>
                    </a:p>
                  </a:txBody>
                  <a:tcPr marL="36000" marR="36000" marT="36000" marB="3600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algn="just">
                        <a:spcBef>
                          <a:spcPts val="300"/>
                        </a:spcBef>
                        <a:spcAft>
                          <a:spcPts val="300"/>
                        </a:spcAft>
                        <a:tabLst>
                          <a:tab pos="182880" algn="l"/>
                          <a:tab pos="274320" algn="l"/>
                          <a:tab pos="365760" algn="l"/>
                          <a:tab pos="457200" algn="l"/>
                          <a:tab pos="548640" algn="l"/>
                          <a:tab pos="640080" algn="l"/>
                        </a:tabLst>
                      </a:pPr>
                      <a:r>
                        <a:rPr lang="en-US" sz="1000">
                          <a:effectLst/>
                          <a:latin typeface="Open Sans Light" panose="020B0306030504020204" pitchFamily="34" charset="0"/>
                          <a:ea typeface="Open Sans Light" panose="020B0306030504020204" pitchFamily="34" charset="0"/>
                          <a:cs typeface="Open Sans Light" panose="020B0306030504020204" pitchFamily="34" charset="0"/>
                        </a:rPr>
                        <a:t> </a:t>
                      </a:r>
                    </a:p>
                  </a:txBody>
                  <a:tcPr marL="36000" marR="36000" marT="36000" marB="3600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noFill/>
                      <a:prstDash val="solid"/>
                      <a:round/>
                      <a:headEnd type="none" w="med" len="med"/>
                      <a:tailEnd type="none" w="med" len="med"/>
                    </a:lnB>
                    <a:solidFill>
                      <a:schemeClr val="bg1"/>
                    </a:solidFill>
                  </a:tcPr>
                </a:tc>
                <a:extLst>
                  <a:ext uri="{0D108BD9-81ED-4DB2-BD59-A6C34878D82A}">
                    <a16:rowId xmlns:a16="http://schemas.microsoft.com/office/drawing/2014/main" val="1626742147"/>
                  </a:ext>
                </a:extLst>
              </a:tr>
              <a:tr h="213411">
                <a:tc>
                  <a:txBody>
                    <a:bodyPr/>
                    <a:lstStyle/>
                    <a:p>
                      <a:pPr algn="just">
                        <a:spcBef>
                          <a:spcPts val="300"/>
                        </a:spcBef>
                        <a:spcAft>
                          <a:spcPts val="300"/>
                        </a:spcAft>
                        <a:tabLst>
                          <a:tab pos="182880" algn="l"/>
                          <a:tab pos="274320" algn="l"/>
                          <a:tab pos="365760" algn="l"/>
                          <a:tab pos="457200" algn="l"/>
                          <a:tab pos="548640" algn="l"/>
                          <a:tab pos="640080" algn="l"/>
                        </a:tabLst>
                      </a:pPr>
                      <a:r>
                        <a:rPr lang="en-US" sz="1000">
                          <a:effectLst/>
                          <a:latin typeface="Open Sans Light" panose="020B0306030504020204" pitchFamily="34" charset="0"/>
                          <a:ea typeface="Open Sans Light" panose="020B0306030504020204" pitchFamily="34" charset="0"/>
                          <a:cs typeface="Open Sans Light" panose="020B0306030504020204" pitchFamily="34" charset="0"/>
                        </a:rPr>
                        <a:t> </a:t>
                      </a:r>
                    </a:p>
                  </a:txBody>
                  <a:tcPr marL="36000" marR="36000" marT="36000" marB="3600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solidFill>
                      <a:schemeClr val="bg1"/>
                    </a:solidFill>
                  </a:tcPr>
                </a:tc>
                <a:tc>
                  <a:txBody>
                    <a:bodyPr/>
                    <a:lstStyle/>
                    <a:p>
                      <a:pPr algn="just">
                        <a:spcBef>
                          <a:spcPts val="300"/>
                        </a:spcBef>
                        <a:spcAft>
                          <a:spcPts val="300"/>
                        </a:spcAft>
                        <a:tabLst>
                          <a:tab pos="182880" algn="l"/>
                          <a:tab pos="274320" algn="l"/>
                          <a:tab pos="365760" algn="l"/>
                          <a:tab pos="457200" algn="l"/>
                          <a:tab pos="548640" algn="l"/>
                          <a:tab pos="640080" algn="l"/>
                        </a:tabLst>
                      </a:pPr>
                      <a:r>
                        <a:rPr lang="en-US" sz="1000">
                          <a:effectLst/>
                          <a:latin typeface="Open Sans Light" panose="020B0306030504020204" pitchFamily="34" charset="0"/>
                          <a:ea typeface="Open Sans Light" panose="020B0306030504020204" pitchFamily="34" charset="0"/>
                          <a:cs typeface="Open Sans Light" panose="020B0306030504020204" pitchFamily="34" charset="0"/>
                        </a:rPr>
                        <a:t> </a:t>
                      </a:r>
                    </a:p>
                  </a:txBody>
                  <a:tcPr marL="36000" marR="36000" marT="36000" marB="3600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solidFill>
                      <a:schemeClr val="bg1"/>
                    </a:solidFill>
                  </a:tcPr>
                </a:tc>
                <a:tc>
                  <a:txBody>
                    <a:bodyPr/>
                    <a:lstStyle/>
                    <a:p>
                      <a:pPr algn="just">
                        <a:spcBef>
                          <a:spcPts val="300"/>
                        </a:spcBef>
                        <a:spcAft>
                          <a:spcPts val="300"/>
                        </a:spcAft>
                        <a:tabLst>
                          <a:tab pos="182880" algn="l"/>
                          <a:tab pos="274320" algn="l"/>
                          <a:tab pos="365760" algn="l"/>
                          <a:tab pos="457200" algn="l"/>
                          <a:tab pos="548640" algn="l"/>
                          <a:tab pos="640080" algn="l"/>
                        </a:tabLst>
                      </a:pPr>
                      <a:r>
                        <a:rPr lang="en-US" sz="1000">
                          <a:effectLst/>
                          <a:latin typeface="Open Sans Light" panose="020B0306030504020204" pitchFamily="34" charset="0"/>
                          <a:ea typeface="Open Sans Light" panose="020B0306030504020204" pitchFamily="34" charset="0"/>
                          <a:cs typeface="Open Sans Light" panose="020B0306030504020204" pitchFamily="34" charset="0"/>
                        </a:rPr>
                        <a:t> </a:t>
                      </a:r>
                    </a:p>
                  </a:txBody>
                  <a:tcPr marL="36000" marR="36000" marT="36000" marB="3600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solidFill>
                      <a:schemeClr val="bg1"/>
                    </a:solidFill>
                  </a:tcPr>
                </a:tc>
                <a:tc rowSpan="2">
                  <a:txBody>
                    <a:bodyPr/>
                    <a:lstStyle/>
                    <a:p>
                      <a:pPr algn="just">
                        <a:spcBef>
                          <a:spcPts val="300"/>
                        </a:spcBef>
                        <a:spcAft>
                          <a:spcPts val="300"/>
                        </a:spcAft>
                        <a:tabLst>
                          <a:tab pos="182880" algn="l"/>
                          <a:tab pos="274320" algn="l"/>
                          <a:tab pos="365760" algn="l"/>
                          <a:tab pos="457200" algn="l"/>
                          <a:tab pos="548640" algn="l"/>
                          <a:tab pos="640080" algn="l"/>
                        </a:tabLst>
                      </a:pPr>
                      <a:r>
                        <a:rPr lang="en-US" sz="1000">
                          <a:effectLst/>
                          <a:latin typeface="Open Sans Light" panose="020B0306030504020204" pitchFamily="34" charset="0"/>
                          <a:ea typeface="Open Sans Light" panose="020B0306030504020204" pitchFamily="34" charset="0"/>
                          <a:cs typeface="Open Sans Light" panose="020B0306030504020204" pitchFamily="34" charset="0"/>
                        </a:rPr>
                        <a:t>Excessive pressure on inlet of high-pressure liquid pumps, leading to excess load on   pumps and trip of pumps on high pressure, causing trips of xxx, xxx, etc. - significant operability issue</a:t>
                      </a:r>
                    </a:p>
                  </a:txBody>
                  <a:tcPr marL="36000" marR="36000" marT="36000" marB="3600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no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vMerge="1">
                  <a:txBody>
                    <a:bodyPr/>
                    <a:lstStyle/>
                    <a:p>
                      <a:endParaRPr lang="en-US"/>
                    </a:p>
                  </a:txBody>
                  <a:tcPr/>
                </a:tc>
                <a:tc>
                  <a:txBody>
                    <a:bodyPr/>
                    <a:lstStyle/>
                    <a:p>
                      <a:pPr algn="just">
                        <a:spcBef>
                          <a:spcPts val="300"/>
                        </a:spcBef>
                        <a:spcAft>
                          <a:spcPts val="300"/>
                        </a:spcAft>
                        <a:tabLst>
                          <a:tab pos="182880" algn="l"/>
                          <a:tab pos="274320" algn="l"/>
                          <a:tab pos="365760" algn="l"/>
                          <a:tab pos="457200" algn="l"/>
                          <a:tab pos="548640" algn="l"/>
                          <a:tab pos="640080" algn="l"/>
                        </a:tabLst>
                      </a:pPr>
                      <a:r>
                        <a:rPr lang="en-US" sz="1000">
                          <a:effectLst/>
                          <a:latin typeface="Open Sans Light" panose="020B0306030504020204" pitchFamily="34" charset="0"/>
                          <a:ea typeface="Open Sans Light" panose="020B0306030504020204" pitchFamily="34" charset="0"/>
                          <a:cs typeface="Open Sans Light" panose="020B0306030504020204" pitchFamily="34" charset="0"/>
                        </a:rPr>
                        <a:t> </a:t>
                      </a:r>
                    </a:p>
                  </a:txBody>
                  <a:tcPr marL="36000" marR="36000" marT="36000" marB="3600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solidFill>
                      <a:schemeClr val="bg1"/>
                    </a:solidFill>
                  </a:tcPr>
                </a:tc>
                <a:extLst>
                  <a:ext uri="{0D108BD9-81ED-4DB2-BD59-A6C34878D82A}">
                    <a16:rowId xmlns:a16="http://schemas.microsoft.com/office/drawing/2014/main" val="4111375302"/>
                  </a:ext>
                </a:extLst>
              </a:tr>
              <a:tr h="801149">
                <a:tc>
                  <a:txBody>
                    <a:bodyPr/>
                    <a:lstStyle/>
                    <a:p>
                      <a:pPr algn="just">
                        <a:spcBef>
                          <a:spcPts val="300"/>
                        </a:spcBef>
                        <a:spcAft>
                          <a:spcPts val="300"/>
                        </a:spcAft>
                        <a:tabLst>
                          <a:tab pos="182880" algn="l"/>
                          <a:tab pos="274320" algn="l"/>
                          <a:tab pos="365760" algn="l"/>
                          <a:tab pos="457200" algn="l"/>
                          <a:tab pos="548640" algn="l"/>
                          <a:tab pos="640080" algn="l"/>
                        </a:tabLst>
                      </a:pPr>
                      <a:r>
                        <a:rPr lang="en-US" sz="1000">
                          <a:effectLst/>
                          <a:latin typeface="Open Sans Light" panose="020B0306030504020204" pitchFamily="34" charset="0"/>
                          <a:ea typeface="Open Sans Light" panose="020B0306030504020204" pitchFamily="34" charset="0"/>
                          <a:cs typeface="Open Sans Light" panose="020B0306030504020204" pitchFamily="34" charset="0"/>
                        </a:rPr>
                        <a:t> </a:t>
                      </a:r>
                    </a:p>
                  </a:txBody>
                  <a:tcPr marL="36000" marR="36000" marT="36000" marB="3600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no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algn="just">
                        <a:spcBef>
                          <a:spcPts val="300"/>
                        </a:spcBef>
                        <a:spcAft>
                          <a:spcPts val="300"/>
                        </a:spcAft>
                        <a:tabLst>
                          <a:tab pos="182880" algn="l"/>
                          <a:tab pos="274320" algn="l"/>
                          <a:tab pos="365760" algn="l"/>
                          <a:tab pos="457200" algn="l"/>
                          <a:tab pos="548640" algn="l"/>
                          <a:tab pos="640080" algn="l"/>
                        </a:tabLst>
                      </a:pPr>
                      <a:r>
                        <a:rPr lang="en-US" sz="1000">
                          <a:effectLst/>
                          <a:latin typeface="Open Sans Light" panose="020B0306030504020204" pitchFamily="34" charset="0"/>
                          <a:ea typeface="Open Sans Light" panose="020B0306030504020204" pitchFamily="34" charset="0"/>
                          <a:cs typeface="Open Sans Light" panose="020B0306030504020204" pitchFamily="34" charset="0"/>
                        </a:rPr>
                        <a:t> </a:t>
                      </a:r>
                    </a:p>
                  </a:txBody>
                  <a:tcPr marL="36000" marR="36000" marT="36000" marB="3600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no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algn="just">
                        <a:spcBef>
                          <a:spcPts val="300"/>
                        </a:spcBef>
                        <a:spcAft>
                          <a:spcPts val="300"/>
                        </a:spcAft>
                        <a:tabLst>
                          <a:tab pos="182880" algn="l"/>
                          <a:tab pos="274320" algn="l"/>
                          <a:tab pos="365760" algn="l"/>
                          <a:tab pos="457200" algn="l"/>
                          <a:tab pos="548640" algn="l"/>
                          <a:tab pos="640080" algn="l"/>
                        </a:tabLst>
                      </a:pPr>
                      <a:r>
                        <a:rPr lang="en-US" sz="1000">
                          <a:effectLst/>
                          <a:latin typeface="Open Sans Light" panose="020B0306030504020204" pitchFamily="34" charset="0"/>
                          <a:ea typeface="Open Sans Light" panose="020B0306030504020204" pitchFamily="34" charset="0"/>
                          <a:cs typeface="Open Sans Light" panose="020B0306030504020204" pitchFamily="34" charset="0"/>
                        </a:rPr>
                        <a:t> </a:t>
                      </a:r>
                    </a:p>
                  </a:txBody>
                  <a:tcPr marL="36000" marR="36000" marT="36000" marB="3600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no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vMerge="1">
                  <a:txBody>
                    <a:bodyPr/>
                    <a:lstStyle/>
                    <a:p>
                      <a:endParaRPr lang="en-US"/>
                    </a:p>
                  </a:txBody>
                  <a:tcPr/>
                </a:tc>
                <a:tc vMerge="1">
                  <a:txBody>
                    <a:bodyPr/>
                    <a:lstStyle/>
                    <a:p>
                      <a:endParaRPr lang="en-US"/>
                    </a:p>
                  </a:txBody>
                  <a:tcPr/>
                </a:tc>
                <a:tc>
                  <a:txBody>
                    <a:bodyPr/>
                    <a:lstStyle/>
                    <a:p>
                      <a:pPr algn="just">
                        <a:spcBef>
                          <a:spcPts val="300"/>
                        </a:spcBef>
                        <a:spcAft>
                          <a:spcPts val="300"/>
                        </a:spcAft>
                        <a:tabLst>
                          <a:tab pos="182880" algn="l"/>
                          <a:tab pos="274320" algn="l"/>
                          <a:tab pos="365760" algn="l"/>
                          <a:tab pos="457200" algn="l"/>
                          <a:tab pos="548640" algn="l"/>
                          <a:tab pos="640080" algn="l"/>
                        </a:tabLst>
                      </a:pPr>
                      <a:r>
                        <a:rPr lang="en-US" sz="1000">
                          <a:effectLst/>
                          <a:latin typeface="Open Sans Light" panose="020B0306030504020204" pitchFamily="34" charset="0"/>
                          <a:ea typeface="Open Sans Light" panose="020B0306030504020204" pitchFamily="34" charset="0"/>
                          <a:cs typeface="Open Sans Light" panose="020B0306030504020204" pitchFamily="34" charset="0"/>
                        </a:rPr>
                        <a:t> </a:t>
                      </a:r>
                    </a:p>
                  </a:txBody>
                  <a:tcPr marL="36000" marR="36000" marT="36000" marB="3600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no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637193220"/>
                  </a:ext>
                </a:extLst>
              </a:tr>
              <a:tr h="1083035">
                <a:tc>
                  <a:txBody>
                    <a:bodyPr/>
                    <a:lstStyle/>
                    <a:p>
                      <a:pPr algn="just">
                        <a:spcBef>
                          <a:spcPts val="300"/>
                        </a:spcBef>
                        <a:spcAft>
                          <a:spcPts val="300"/>
                        </a:spcAft>
                        <a:tabLst>
                          <a:tab pos="182880" algn="l"/>
                          <a:tab pos="274320" algn="l"/>
                          <a:tab pos="365760" algn="l"/>
                          <a:tab pos="457200" algn="l"/>
                          <a:tab pos="548640" algn="l"/>
                          <a:tab pos="640080" algn="l"/>
                        </a:tabLst>
                      </a:pPr>
                      <a:r>
                        <a:rPr lang="en-US" sz="1000">
                          <a:effectLst/>
                          <a:latin typeface="Open Sans Light" panose="020B0306030504020204" pitchFamily="34" charset="0"/>
                          <a:ea typeface="Open Sans Light" panose="020B0306030504020204" pitchFamily="34" charset="0"/>
                          <a:cs typeface="Open Sans Light" panose="020B0306030504020204" pitchFamily="34" charset="0"/>
                        </a:rPr>
                        <a:t>2.2</a:t>
                      </a:r>
                    </a:p>
                  </a:txBody>
                  <a:tcPr marL="36000" marR="36000" marT="36000" marB="3600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noFill/>
                      <a:prstDash val="solid"/>
                      <a:round/>
                      <a:headEnd type="none" w="med" len="med"/>
                      <a:tailEnd type="none" w="med" len="med"/>
                    </a:lnB>
                    <a:solidFill>
                      <a:schemeClr val="bg1"/>
                    </a:solidFill>
                  </a:tcPr>
                </a:tc>
                <a:tc>
                  <a:txBody>
                    <a:bodyPr/>
                    <a:lstStyle/>
                    <a:p>
                      <a:pPr algn="just">
                        <a:spcBef>
                          <a:spcPts val="300"/>
                        </a:spcBef>
                        <a:spcAft>
                          <a:spcPts val="300"/>
                        </a:spcAft>
                        <a:tabLst>
                          <a:tab pos="182880" algn="l"/>
                          <a:tab pos="274320" algn="l"/>
                          <a:tab pos="365760" algn="l"/>
                          <a:tab pos="457200" algn="l"/>
                          <a:tab pos="548640" algn="l"/>
                          <a:tab pos="640080" algn="l"/>
                        </a:tabLst>
                      </a:pPr>
                      <a:r>
                        <a:rPr lang="en-US" sz="1000">
                          <a:effectLst/>
                          <a:latin typeface="Open Sans Light" panose="020B0306030504020204" pitchFamily="34" charset="0"/>
                          <a:ea typeface="Open Sans Light" panose="020B0306030504020204" pitchFamily="34" charset="0"/>
                          <a:cs typeface="Open Sans Light" panose="020B0306030504020204" pitchFamily="34" charset="0"/>
                        </a:rPr>
                        <a:t>Low level</a:t>
                      </a:r>
                    </a:p>
                  </a:txBody>
                  <a:tcPr marL="36000" marR="36000" marT="36000" marB="3600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noFill/>
                      <a:prstDash val="solid"/>
                      <a:round/>
                      <a:headEnd type="none" w="med" len="med"/>
                      <a:tailEnd type="none" w="med" len="med"/>
                    </a:lnB>
                    <a:solidFill>
                      <a:schemeClr val="bg1"/>
                    </a:solidFill>
                  </a:tcPr>
                </a:tc>
                <a:tc>
                  <a:txBody>
                    <a:bodyPr/>
                    <a:lstStyle/>
                    <a:p>
                      <a:pPr algn="just">
                        <a:spcBef>
                          <a:spcPts val="0"/>
                        </a:spcBef>
                        <a:spcAft>
                          <a:spcPts val="0"/>
                        </a:spcAft>
                        <a:tabLst>
                          <a:tab pos="182880" algn="l"/>
                          <a:tab pos="274320" algn="l"/>
                          <a:tab pos="365760" algn="l"/>
                          <a:tab pos="457200" algn="l"/>
                          <a:tab pos="548640" algn="l"/>
                          <a:tab pos="640080" algn="l"/>
                        </a:tabLst>
                      </a:pPr>
                      <a:r>
                        <a:rPr lang="en-US" sz="1000">
                          <a:effectLst/>
                          <a:latin typeface="Open Sans Light" panose="020B0306030504020204" pitchFamily="34" charset="0"/>
                          <a:ea typeface="Open Sans Light" panose="020B0306030504020204" pitchFamily="34" charset="0"/>
                          <a:cs typeface="Open Sans Light" panose="020B0306030504020204" pitchFamily="34" charset="0"/>
                        </a:rPr>
                        <a:t>Failing to switch from the sphere with low level in time (based on level indication)</a:t>
                      </a:r>
                      <a:r>
                        <a:rPr lang="en-US" sz="1000" b="1">
                          <a:solidFill>
                            <a:srgbClr val="C00000"/>
                          </a:solidFill>
                          <a:effectLst/>
                          <a:latin typeface="Open Sans Light" panose="020B0306030504020204" pitchFamily="34" charset="0"/>
                          <a:ea typeface="Open Sans Light" panose="020B0306030504020204" pitchFamily="34" charset="0"/>
                          <a:cs typeface="Open Sans Light" panose="020B0306030504020204" pitchFamily="34" charset="0"/>
                        </a:rPr>
                        <a:t> </a:t>
                      </a:r>
                      <a:endParaRPr lang="en-US" sz="1000">
                        <a:effectLst/>
                        <a:latin typeface="Open Sans Light" panose="020B0306030504020204" pitchFamily="34" charset="0"/>
                        <a:ea typeface="Open Sans Light" panose="020B0306030504020204" pitchFamily="34" charset="0"/>
                        <a:cs typeface="Open Sans Light" panose="020B0306030504020204" pitchFamily="34" charset="0"/>
                      </a:endParaRPr>
                    </a:p>
                    <a:p>
                      <a:pPr marL="0" algn="just" defTabSz="914400" rtl="0" eaLnBrk="1" latinLnBrk="0" hangingPunct="1">
                        <a:spcBef>
                          <a:spcPts val="0"/>
                        </a:spcBef>
                        <a:spcAft>
                          <a:spcPts val="0"/>
                        </a:spcAft>
                        <a:tabLst>
                          <a:tab pos="182880" algn="l"/>
                          <a:tab pos="274320" algn="l"/>
                          <a:tab pos="365760" algn="l"/>
                          <a:tab pos="457200" algn="l"/>
                          <a:tab pos="548640" algn="l"/>
                          <a:tab pos="640080" algn="l"/>
                        </a:tabLst>
                      </a:pPr>
                      <a:r>
                        <a:rPr lang="en-US" sz="1000" b="1" kern="1200">
                          <a:solidFill>
                            <a:schemeClr val="accent5"/>
                          </a:solidFill>
                          <a:effectLst/>
                          <a:latin typeface="Open Sans" panose="020B0606030504020204" pitchFamily="34" charset="0"/>
                          <a:ea typeface="Open Sans" panose="020B0606030504020204" pitchFamily="34" charset="0"/>
                          <a:cs typeface="Open Sans" panose="020B0606030504020204" pitchFamily="34" charset="0"/>
                        </a:rPr>
                        <a:t>IEF Type:  Hum</a:t>
                      </a:r>
                    </a:p>
                    <a:p>
                      <a:pPr marL="0" algn="just" defTabSz="914400" rtl="0" eaLnBrk="1" latinLnBrk="0" hangingPunct="1">
                        <a:spcBef>
                          <a:spcPts val="0"/>
                        </a:spcBef>
                        <a:spcAft>
                          <a:spcPts val="0"/>
                        </a:spcAft>
                        <a:tabLst>
                          <a:tab pos="182880" algn="l"/>
                          <a:tab pos="274320" algn="l"/>
                          <a:tab pos="365760" algn="l"/>
                          <a:tab pos="457200" algn="l"/>
                          <a:tab pos="548640" algn="l"/>
                          <a:tab pos="640080" algn="l"/>
                        </a:tabLst>
                      </a:pPr>
                      <a:r>
                        <a:rPr lang="en-US" sz="1000" b="1" kern="1200">
                          <a:solidFill>
                            <a:schemeClr val="accent5"/>
                          </a:solidFill>
                          <a:effectLst/>
                          <a:latin typeface="Open Sans" panose="020B0606030504020204" pitchFamily="34" charset="0"/>
                          <a:ea typeface="Open Sans" panose="020B0606030504020204" pitchFamily="34" charset="0"/>
                          <a:cs typeface="Open Sans" panose="020B0606030504020204" pitchFamily="34" charset="0"/>
                        </a:rPr>
                        <a:t>IEF = 0.01/yr</a:t>
                      </a:r>
                    </a:p>
                    <a:p>
                      <a:pPr algn="just">
                        <a:spcBef>
                          <a:spcPts val="300"/>
                        </a:spcBef>
                        <a:spcAft>
                          <a:spcPts val="300"/>
                        </a:spcAft>
                        <a:tabLst>
                          <a:tab pos="182880" algn="l"/>
                          <a:tab pos="274320" algn="l"/>
                          <a:tab pos="365760" algn="l"/>
                          <a:tab pos="457200" algn="l"/>
                          <a:tab pos="548640" algn="l"/>
                          <a:tab pos="640080" algn="l"/>
                        </a:tabLst>
                      </a:pPr>
                      <a:r>
                        <a:rPr lang="en-US" sz="1000">
                          <a:effectLst/>
                          <a:highlight>
                            <a:srgbClr val="FFFF00"/>
                          </a:highlight>
                          <a:latin typeface="Open Sans Light" panose="020B0306030504020204" pitchFamily="34" charset="0"/>
                          <a:ea typeface="Open Sans Light" panose="020B0306030504020204" pitchFamily="34" charset="0"/>
                          <a:cs typeface="Open Sans Light" panose="020B0306030504020204" pitchFamily="34" charset="0"/>
                        </a:rPr>
                        <a:t> </a:t>
                      </a:r>
                      <a:endParaRPr lang="en-US" sz="1000">
                        <a:effectLst/>
                        <a:latin typeface="Open Sans Light" panose="020B0306030504020204" pitchFamily="34" charset="0"/>
                        <a:ea typeface="Open Sans Light" panose="020B0306030504020204" pitchFamily="34" charset="0"/>
                        <a:cs typeface="Open Sans Light" panose="020B0306030504020204" pitchFamily="34" charset="0"/>
                      </a:endParaRPr>
                    </a:p>
                  </a:txBody>
                  <a:tcPr marL="36000" marR="36000" marT="36000" marB="3600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noFill/>
                      <a:prstDash val="solid"/>
                      <a:round/>
                      <a:headEnd type="none" w="med" len="med"/>
                      <a:tailEnd type="none" w="med" len="med"/>
                    </a:lnB>
                    <a:solidFill>
                      <a:schemeClr val="bg1"/>
                    </a:solidFill>
                  </a:tcPr>
                </a:tc>
                <a:tc>
                  <a:txBody>
                    <a:bodyPr/>
                    <a:lstStyle/>
                    <a:p>
                      <a:pPr algn="just">
                        <a:spcBef>
                          <a:spcPts val="300"/>
                        </a:spcBef>
                        <a:spcAft>
                          <a:spcPts val="300"/>
                        </a:spcAft>
                        <a:tabLst>
                          <a:tab pos="182880" algn="l"/>
                          <a:tab pos="274320" algn="l"/>
                          <a:tab pos="365760" algn="l"/>
                          <a:tab pos="457200" algn="l"/>
                          <a:tab pos="548640" algn="l"/>
                          <a:tab pos="640080" algn="l"/>
                        </a:tabLst>
                      </a:pPr>
                      <a:r>
                        <a:rPr lang="en-US" sz="1000">
                          <a:effectLst/>
                          <a:latin typeface="Open Sans Light" panose="020B0306030504020204" pitchFamily="34" charset="0"/>
                          <a:ea typeface="Open Sans Light" panose="020B0306030504020204" pitchFamily="34" charset="0"/>
                          <a:cs typeface="Open Sans Light" panose="020B0306030504020204" pitchFamily="34" charset="0"/>
                        </a:rPr>
                        <a:t>Low/no flow - Liquid   from spheres through high pressure   product pumps to  the  vaporizer  (see 4.2)</a:t>
                      </a:r>
                    </a:p>
                  </a:txBody>
                  <a:tcPr marL="36000" marR="36000" marT="36000" marB="3600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rowSpan="2">
                  <a:txBody>
                    <a:bodyPr/>
                    <a:lstStyle/>
                    <a:p>
                      <a:pPr algn="just">
                        <a:spcBef>
                          <a:spcPts val="300"/>
                        </a:spcBef>
                        <a:spcAft>
                          <a:spcPts val="300"/>
                        </a:spcAft>
                        <a:tabLst>
                          <a:tab pos="182880" algn="l"/>
                          <a:tab pos="274320" algn="l"/>
                          <a:tab pos="365760" algn="l"/>
                          <a:tab pos="457200" algn="l"/>
                          <a:tab pos="548640" algn="l"/>
                          <a:tab pos="640080" algn="l"/>
                        </a:tabLst>
                      </a:pPr>
                      <a:r>
                        <a:rPr lang="en-US" sz="1000">
                          <a:effectLst/>
                          <a:latin typeface="Open Sans Light" panose="020B0306030504020204" pitchFamily="34" charset="0"/>
                          <a:ea typeface="Open Sans Light" panose="020B0306030504020204" pitchFamily="34" charset="0"/>
                          <a:cs typeface="Open Sans Light" panose="020B0306030504020204" pitchFamily="34" charset="0"/>
                        </a:rPr>
                        <a:t>Level indication and low level alarm, inspected each year, per government regulation </a:t>
                      </a:r>
                      <a:r>
                        <a:rPr lang="en-US" sz="1000" b="1" kern="1200">
                          <a:solidFill>
                            <a:schemeClr val="accent5"/>
                          </a:solidFill>
                          <a:effectLst/>
                          <a:latin typeface="Open Sans" panose="020B0606030504020204" pitchFamily="34" charset="0"/>
                          <a:ea typeface="Open Sans" panose="020B0606030504020204" pitchFamily="34" charset="0"/>
                          <a:cs typeface="Open Sans" panose="020B0606030504020204" pitchFamily="34" charset="0"/>
                        </a:rPr>
                        <a:t>(not IPL; part of the cause)</a:t>
                      </a:r>
                    </a:p>
                    <a:p>
                      <a:pPr marL="0" algn="just" defTabSz="914400" rtl="0" eaLnBrk="1" latinLnBrk="0" hangingPunct="1">
                        <a:spcBef>
                          <a:spcPts val="0"/>
                        </a:spcBef>
                        <a:spcAft>
                          <a:spcPts val="0"/>
                        </a:spcAft>
                        <a:tabLst>
                          <a:tab pos="182880" algn="l"/>
                          <a:tab pos="274320" algn="l"/>
                          <a:tab pos="365760" algn="l"/>
                          <a:tab pos="457200" algn="l"/>
                          <a:tab pos="548640" algn="l"/>
                          <a:tab pos="640080" algn="l"/>
                        </a:tabLst>
                      </a:pPr>
                      <a:r>
                        <a:rPr lang="en-US" sz="1000">
                          <a:effectLst/>
                          <a:latin typeface="Open Sans Light" panose="020B0306030504020204" pitchFamily="34" charset="0"/>
                          <a:ea typeface="Open Sans Light" panose="020B0306030504020204" pitchFamily="34" charset="0"/>
                          <a:cs typeface="Open Sans Light" panose="020B0306030504020204" pitchFamily="34" charset="0"/>
                        </a:rPr>
                        <a:t>Feeding from two spheres at all times, so unlikely for BOTH spheres to have low level at the same time </a:t>
                      </a:r>
                      <a:r>
                        <a:rPr lang="en-US" sz="1000" b="1" kern="1200">
                          <a:solidFill>
                            <a:schemeClr val="accent5"/>
                          </a:solidFill>
                          <a:effectLst/>
                          <a:latin typeface="Open Sans" panose="020B0606030504020204" pitchFamily="34" charset="0"/>
                          <a:ea typeface="Open Sans" panose="020B0606030504020204" pitchFamily="34" charset="0"/>
                          <a:cs typeface="Open Sans" panose="020B0606030504020204" pitchFamily="34" charset="0"/>
                        </a:rPr>
                        <a:t>(not IPL; part of the cause)</a:t>
                      </a:r>
                    </a:p>
                    <a:p>
                      <a:pPr algn="just">
                        <a:spcBef>
                          <a:spcPts val="300"/>
                        </a:spcBef>
                        <a:spcAft>
                          <a:spcPts val="300"/>
                        </a:spcAft>
                        <a:tabLst>
                          <a:tab pos="182880" algn="l"/>
                          <a:tab pos="274320" algn="l"/>
                          <a:tab pos="365760" algn="l"/>
                          <a:tab pos="457200" algn="l"/>
                          <a:tab pos="548640" algn="l"/>
                          <a:tab pos="640080" algn="l"/>
                        </a:tabLst>
                      </a:pPr>
                      <a:r>
                        <a:rPr lang="en-US" sz="1000">
                          <a:effectLst/>
                          <a:latin typeface="Open Sans Light" panose="020B0306030504020204" pitchFamily="34" charset="0"/>
                          <a:ea typeface="Open Sans Light" panose="020B0306030504020204" pitchFamily="34" charset="0"/>
                          <a:cs typeface="Open Sans Light" panose="020B0306030504020204" pitchFamily="34" charset="0"/>
                        </a:rPr>
                        <a:t>Two level indication from SIS level transmitter, with low level alarm, with more than 60 min available to switch tanks (SIF driven alarm and response) -  </a:t>
                      </a:r>
                      <a:r>
                        <a:rPr lang="en-US" sz="1000" b="1" kern="1200">
                          <a:solidFill>
                            <a:schemeClr val="accent5"/>
                          </a:solidFill>
                          <a:effectLst/>
                          <a:latin typeface="Open Sans" panose="020B0606030504020204" pitchFamily="34" charset="0"/>
                          <a:ea typeface="Open Sans" panose="020B0606030504020204" pitchFamily="34" charset="0"/>
                          <a:cs typeface="Open Sans" panose="020B0606030504020204" pitchFamily="34" charset="0"/>
                        </a:rPr>
                        <a:t>possible IPL, if operator action quick enough</a:t>
                      </a:r>
                    </a:p>
                  </a:txBody>
                  <a:tcPr marL="36000" marR="36000" marT="36000" marB="3600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algn="just">
                        <a:spcBef>
                          <a:spcPts val="300"/>
                        </a:spcBef>
                        <a:spcAft>
                          <a:spcPts val="300"/>
                        </a:spcAft>
                        <a:tabLst>
                          <a:tab pos="182880" algn="l"/>
                          <a:tab pos="274320" algn="l"/>
                          <a:tab pos="365760" algn="l"/>
                          <a:tab pos="457200" algn="l"/>
                          <a:tab pos="548640" algn="l"/>
                          <a:tab pos="640080" algn="l"/>
                        </a:tabLst>
                      </a:pPr>
                      <a:r>
                        <a:rPr lang="en-US" sz="1000">
                          <a:effectLst/>
                          <a:latin typeface="Open Sans Light" panose="020B0306030504020204" pitchFamily="34" charset="0"/>
                          <a:ea typeface="Open Sans Light" panose="020B0306030504020204" pitchFamily="34" charset="0"/>
                          <a:cs typeface="Open Sans Light" panose="020B0306030504020204" pitchFamily="34" charset="0"/>
                        </a:rPr>
                        <a:t>Rec 4. Make sure the Human IPL of response to low level in all spheres and tanks is described in a trouble-shooting guide (like an SOP) and practiced once per year per unit operator.  This will make this response a valid IPL.</a:t>
                      </a:r>
                    </a:p>
                  </a:txBody>
                  <a:tcPr marL="36000" marR="36000" marT="36000" marB="3600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noFill/>
                      <a:prstDash val="solid"/>
                      <a:round/>
                      <a:headEnd type="none" w="med" len="med"/>
                      <a:tailEnd type="none" w="med" len="med"/>
                    </a:lnB>
                    <a:solidFill>
                      <a:schemeClr val="bg1"/>
                    </a:solidFill>
                  </a:tcPr>
                </a:tc>
                <a:extLst>
                  <a:ext uri="{0D108BD9-81ED-4DB2-BD59-A6C34878D82A}">
                    <a16:rowId xmlns:a16="http://schemas.microsoft.com/office/drawing/2014/main" val="1989689330"/>
                  </a:ext>
                </a:extLst>
              </a:tr>
              <a:tr h="507280">
                <a:tc>
                  <a:txBody>
                    <a:bodyPr/>
                    <a:lstStyle/>
                    <a:p>
                      <a:pPr algn="just">
                        <a:spcBef>
                          <a:spcPts val="300"/>
                        </a:spcBef>
                        <a:spcAft>
                          <a:spcPts val="300"/>
                        </a:spcAft>
                        <a:tabLst>
                          <a:tab pos="182880" algn="l"/>
                          <a:tab pos="274320" algn="l"/>
                          <a:tab pos="365760" algn="l"/>
                          <a:tab pos="457200" algn="l"/>
                          <a:tab pos="548640" algn="l"/>
                          <a:tab pos="640080" algn="l"/>
                        </a:tabLst>
                      </a:pPr>
                      <a:r>
                        <a:rPr lang="en-US" sz="1000">
                          <a:effectLst/>
                          <a:latin typeface="Open Sans Light" panose="020B0306030504020204" pitchFamily="34" charset="0"/>
                          <a:ea typeface="Open Sans Light" panose="020B0306030504020204" pitchFamily="34" charset="0"/>
                          <a:cs typeface="Open Sans Light" panose="020B0306030504020204" pitchFamily="34" charset="0"/>
                        </a:rPr>
                        <a:t> </a:t>
                      </a:r>
                    </a:p>
                  </a:txBody>
                  <a:tcPr marL="42019" marR="42019" marT="0"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no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algn="just">
                        <a:spcBef>
                          <a:spcPts val="300"/>
                        </a:spcBef>
                        <a:spcAft>
                          <a:spcPts val="300"/>
                        </a:spcAft>
                        <a:tabLst>
                          <a:tab pos="182880" algn="l"/>
                          <a:tab pos="274320" algn="l"/>
                          <a:tab pos="365760" algn="l"/>
                          <a:tab pos="457200" algn="l"/>
                          <a:tab pos="548640" algn="l"/>
                          <a:tab pos="640080" algn="l"/>
                        </a:tabLst>
                      </a:pPr>
                      <a:r>
                        <a:rPr lang="en-US" sz="1000" dirty="0">
                          <a:effectLst/>
                          <a:latin typeface="Open Sans Light" panose="020B0306030504020204" pitchFamily="34" charset="0"/>
                          <a:ea typeface="Open Sans Light" panose="020B0306030504020204" pitchFamily="34" charset="0"/>
                          <a:cs typeface="Open Sans Light" panose="020B0306030504020204" pitchFamily="34" charset="0"/>
                        </a:rPr>
                        <a:t> </a:t>
                      </a:r>
                    </a:p>
                  </a:txBody>
                  <a:tcPr marL="42019" marR="42019" marT="0"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no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algn="just">
                        <a:spcBef>
                          <a:spcPts val="300"/>
                        </a:spcBef>
                        <a:spcAft>
                          <a:spcPts val="300"/>
                        </a:spcAft>
                        <a:tabLst>
                          <a:tab pos="182880" algn="l"/>
                          <a:tab pos="274320" algn="l"/>
                          <a:tab pos="365760" algn="l"/>
                          <a:tab pos="457200" algn="l"/>
                          <a:tab pos="548640" algn="l"/>
                          <a:tab pos="640080" algn="l"/>
                        </a:tabLst>
                      </a:pPr>
                      <a:r>
                        <a:rPr lang="en-US" sz="1000">
                          <a:effectLst/>
                          <a:latin typeface="Open Sans Light" panose="020B0306030504020204" pitchFamily="34" charset="0"/>
                          <a:ea typeface="Open Sans Light" panose="020B0306030504020204" pitchFamily="34" charset="0"/>
                          <a:cs typeface="Open Sans Light" panose="020B0306030504020204" pitchFamily="34" charset="0"/>
                        </a:rPr>
                        <a:t> </a:t>
                      </a:r>
                    </a:p>
                  </a:txBody>
                  <a:tcPr marL="42019" marR="42019" marT="0"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no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algn="just">
                        <a:spcBef>
                          <a:spcPts val="300"/>
                        </a:spcBef>
                        <a:spcAft>
                          <a:spcPts val="300"/>
                        </a:spcAft>
                        <a:tabLst>
                          <a:tab pos="182880" algn="l"/>
                          <a:tab pos="274320" algn="l"/>
                          <a:tab pos="365760" algn="l"/>
                          <a:tab pos="457200" algn="l"/>
                          <a:tab pos="548640" algn="l"/>
                          <a:tab pos="640080" algn="l"/>
                        </a:tabLst>
                      </a:pPr>
                      <a:r>
                        <a:rPr lang="en-US" sz="1000">
                          <a:effectLst/>
                          <a:latin typeface="Open Sans Light" panose="020B0306030504020204" pitchFamily="34" charset="0"/>
                          <a:ea typeface="Open Sans Light" panose="020B0306030504020204" pitchFamily="34" charset="0"/>
                          <a:cs typeface="Open Sans Light" panose="020B0306030504020204" pitchFamily="34" charset="0"/>
                        </a:rPr>
                        <a:t>Low/no flow - Unqualified liquid   from spheres back to   Plant (see 6.2)</a:t>
                      </a:r>
                    </a:p>
                  </a:txBody>
                  <a:tcPr marL="42019" marR="42019" marT="0"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vMerge="1">
                  <a:txBody>
                    <a:bodyPr/>
                    <a:lstStyle/>
                    <a:p>
                      <a:endParaRPr lang="en-US"/>
                    </a:p>
                  </a:txBody>
                  <a:tcPr/>
                </a:tc>
                <a:tc>
                  <a:txBody>
                    <a:bodyPr/>
                    <a:lstStyle/>
                    <a:p>
                      <a:pPr algn="just">
                        <a:spcBef>
                          <a:spcPts val="300"/>
                        </a:spcBef>
                        <a:spcAft>
                          <a:spcPts val="300"/>
                        </a:spcAft>
                        <a:tabLst>
                          <a:tab pos="182880" algn="l"/>
                          <a:tab pos="274320" algn="l"/>
                          <a:tab pos="365760" algn="l"/>
                          <a:tab pos="457200" algn="l"/>
                          <a:tab pos="548640" algn="l"/>
                          <a:tab pos="640080" algn="l"/>
                        </a:tabLst>
                      </a:pPr>
                      <a:r>
                        <a:rPr lang="en-US" sz="1000" dirty="0">
                          <a:effectLst/>
                          <a:latin typeface="Open Sans Light" panose="020B0306030504020204" pitchFamily="34" charset="0"/>
                          <a:ea typeface="Open Sans Light" panose="020B0306030504020204" pitchFamily="34" charset="0"/>
                          <a:cs typeface="Open Sans Light" panose="020B0306030504020204" pitchFamily="34" charset="0"/>
                        </a:rPr>
                        <a:t> </a:t>
                      </a:r>
                    </a:p>
                  </a:txBody>
                  <a:tcPr marL="42019" marR="42019" marT="0"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no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763760349"/>
                  </a:ext>
                </a:extLst>
              </a:tr>
            </a:tbl>
          </a:graphicData>
        </a:graphic>
      </p:graphicFrame>
      <p:sp>
        <p:nvSpPr>
          <p:cNvPr id="2" name="TextBox 1">
            <a:extLst>
              <a:ext uri="{FF2B5EF4-FFF2-40B4-BE49-F238E27FC236}">
                <a16:creationId xmlns:a16="http://schemas.microsoft.com/office/drawing/2014/main" id="{A20CF574-3F68-409F-8E32-90B0FAC4DCB7}"/>
              </a:ext>
            </a:extLst>
          </p:cNvPr>
          <p:cNvSpPr txBox="1"/>
          <p:nvPr/>
        </p:nvSpPr>
        <p:spPr>
          <a:xfrm>
            <a:off x="466592" y="0"/>
            <a:ext cx="11146836" cy="954107"/>
          </a:xfrm>
          <a:prstGeom prst="rect">
            <a:avLst/>
          </a:prstGeom>
          <a:noFill/>
        </p:spPr>
        <p:txBody>
          <a:bodyPr wrap="square" rtlCol="0">
            <a:spAutoFit/>
          </a:bodyPr>
          <a:lstStyle/>
          <a:p>
            <a:r>
              <a:rPr lang="en-US" sz="2800" dirty="0">
                <a:solidFill>
                  <a:schemeClr val="accent3"/>
                </a:solidFill>
              </a:rPr>
              <a:t>Each IE and IPL (mechanical and human related) are clearly shown in the PHA report</a:t>
            </a:r>
          </a:p>
        </p:txBody>
      </p:sp>
    </p:spTree>
    <p:extLst>
      <p:ext uri="{BB962C8B-B14F-4D97-AF65-F5344CB8AC3E}">
        <p14:creationId xmlns:p14="http://schemas.microsoft.com/office/powerpoint/2010/main" val="44991841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E8BF243A-2E9C-4F85-B672-4AD4F2108457}"/>
              </a:ext>
            </a:extLst>
          </p:cNvPr>
          <p:cNvPicPr>
            <a:picLocks noChangeAspect="1"/>
          </p:cNvPicPr>
          <p:nvPr/>
        </p:nvPicPr>
        <p:blipFill>
          <a:blip r:embed="rId2"/>
          <a:stretch>
            <a:fillRect/>
          </a:stretch>
        </p:blipFill>
        <p:spPr>
          <a:xfrm>
            <a:off x="6182658" y="104403"/>
            <a:ext cx="5783973" cy="6079745"/>
          </a:xfrm>
          <a:prstGeom prst="rect">
            <a:avLst/>
          </a:prstGeom>
        </p:spPr>
      </p:pic>
      <p:sp>
        <p:nvSpPr>
          <p:cNvPr id="2" name="TextBox 1">
            <a:extLst>
              <a:ext uri="{FF2B5EF4-FFF2-40B4-BE49-F238E27FC236}">
                <a16:creationId xmlns:a16="http://schemas.microsoft.com/office/drawing/2014/main" id="{2D78A270-CE4A-42C5-ADB8-FA424680FEAC}"/>
              </a:ext>
            </a:extLst>
          </p:cNvPr>
          <p:cNvSpPr txBox="1"/>
          <p:nvPr/>
        </p:nvSpPr>
        <p:spPr>
          <a:xfrm>
            <a:off x="411838" y="706333"/>
            <a:ext cx="5414040" cy="1384995"/>
          </a:xfrm>
          <a:prstGeom prst="rect">
            <a:avLst/>
          </a:prstGeom>
          <a:noFill/>
        </p:spPr>
        <p:txBody>
          <a:bodyPr wrap="square" rtlCol="0">
            <a:spAutoFit/>
          </a:bodyPr>
          <a:lstStyle/>
          <a:p>
            <a:r>
              <a:rPr lang="en-US" sz="2800" dirty="0">
                <a:solidFill>
                  <a:schemeClr val="accent3"/>
                </a:solidFill>
              </a:rPr>
              <a:t>Each IE and IPL (mechanical and human related) are clearly shown in the LOPA worksheets</a:t>
            </a:r>
          </a:p>
        </p:txBody>
      </p:sp>
    </p:spTree>
    <p:extLst>
      <p:ext uri="{BB962C8B-B14F-4D97-AF65-F5344CB8AC3E}">
        <p14:creationId xmlns:p14="http://schemas.microsoft.com/office/powerpoint/2010/main" val="164404390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a 1"/>
          <p:cNvGraphicFramePr>
            <a:graphicFrameLocks noGrp="1"/>
          </p:cNvGraphicFramePr>
          <p:nvPr>
            <p:extLst>
              <p:ext uri="{D42A27DB-BD31-4B8C-83A1-F6EECF244321}">
                <p14:modId xmlns:p14="http://schemas.microsoft.com/office/powerpoint/2010/main" val="1299220813"/>
              </p:ext>
            </p:extLst>
          </p:nvPr>
        </p:nvGraphicFramePr>
        <p:xfrm>
          <a:off x="599580" y="574684"/>
          <a:ext cx="11116801" cy="4866804"/>
        </p:xfrm>
        <a:graphic>
          <a:graphicData uri="http://schemas.openxmlformats.org/drawingml/2006/table">
            <a:tbl>
              <a:tblPr>
                <a:tableStyleId>{2D5ABB26-0587-4C30-8999-92F81FD0307C}</a:tableStyleId>
              </a:tblPr>
              <a:tblGrid>
                <a:gridCol w="5343704">
                  <a:extLst>
                    <a:ext uri="{9D8B030D-6E8A-4147-A177-3AD203B41FA5}">
                      <a16:colId xmlns:a16="http://schemas.microsoft.com/office/drawing/2014/main" val="20000"/>
                    </a:ext>
                  </a:extLst>
                </a:gridCol>
                <a:gridCol w="429393">
                  <a:extLst>
                    <a:ext uri="{9D8B030D-6E8A-4147-A177-3AD203B41FA5}">
                      <a16:colId xmlns:a16="http://schemas.microsoft.com/office/drawing/2014/main" val="20001"/>
                    </a:ext>
                  </a:extLst>
                </a:gridCol>
                <a:gridCol w="5343704">
                  <a:extLst>
                    <a:ext uri="{9D8B030D-6E8A-4147-A177-3AD203B41FA5}">
                      <a16:colId xmlns:a16="http://schemas.microsoft.com/office/drawing/2014/main" val="20002"/>
                    </a:ext>
                  </a:extLst>
                </a:gridCol>
              </a:tblGrid>
              <a:tr h="1080000">
                <a:tc gridSpan="3">
                  <a:txBody>
                    <a:bodyPr/>
                    <a:lstStyle/>
                    <a:p>
                      <a:r>
                        <a:rPr lang="en-US" sz="3000" kern="1200">
                          <a:solidFill>
                            <a:schemeClr val="accent3"/>
                          </a:solidFill>
                          <a:latin typeface="Open Sans Extrabold" panose="020B0906030804020204" pitchFamily="34" charset="0"/>
                          <a:ea typeface="Open Sans Extrabold" panose="020B0906030804020204" pitchFamily="34" charset="0"/>
                          <a:cs typeface="Open Sans Extrabold" panose="020B0906030804020204" pitchFamily="34" charset="0"/>
                        </a:rPr>
                        <a:t>Approach for managing IEs and IPLs</a:t>
                      </a:r>
                      <a:endParaRPr lang="en-US" sz="3000" kern="1200" dirty="0">
                        <a:solidFill>
                          <a:schemeClr val="accent3"/>
                        </a:solidFill>
                        <a:latin typeface="Open Sans Extrabold" panose="020B0906030804020204" pitchFamily="34" charset="0"/>
                        <a:ea typeface="Open Sans Extrabold" panose="020B0906030804020204" pitchFamily="34" charset="0"/>
                        <a:cs typeface="Open Sans Extrabold" panose="020B0906030804020204" pitchFamily="34" charset="0"/>
                      </a:endParaRPr>
                    </a:p>
                  </a:txBody>
                  <a:tcPr>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hMerge="1">
                  <a:txBody>
                    <a:bodyPr/>
                    <a:lstStyle/>
                    <a:p>
                      <a:endParaRPr lang="en-US" sz="2500"/>
                    </a:p>
                  </a:txBody>
                  <a:tcPr anchor="b">
                    <a:lnL>
                      <a:noFill/>
                    </a:lnL>
                    <a:lnR>
                      <a:noFill/>
                    </a:lnR>
                    <a:lnT>
                      <a:noFill/>
                    </a:lnT>
                    <a:lnB>
                      <a:noFill/>
                    </a:lnB>
                    <a:lnTlToBr w="12700" cmpd="sng">
                      <a:noFill/>
                      <a:prstDash val="solid"/>
                    </a:lnTlToBr>
                    <a:lnBlToTr w="12700" cmpd="sng">
                      <a:noFill/>
                      <a:prstDash val="solid"/>
                    </a:lnBlToTr>
                  </a:tcPr>
                </a:tc>
                <a:tc h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2500">
                        <a:solidFill>
                          <a:schemeClr val="accent2">
                            <a:lumMod val="40000"/>
                            <a:lumOff val="60000"/>
                          </a:schemeClr>
                        </a:solidFill>
                        <a:latin typeface="Open Sans Extrabold" panose="020B0906030804020204" pitchFamily="34" charset="0"/>
                        <a:ea typeface="Open Sans Extrabold" panose="020B0906030804020204" pitchFamily="34" charset="0"/>
                        <a:cs typeface="Open Sans Extrabold" panose="020B0906030804020204" pitchFamily="34" charset="0"/>
                      </a:endParaRPr>
                    </a:p>
                  </a:txBody>
                  <a:tcPr marL="45720" marR="45720" marT="36000" marB="36000" anchor="b">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0"/>
                  </a:ext>
                </a:extLst>
              </a:tr>
              <a:tr h="568154">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500" kern="1200" dirty="0">
                          <a:solidFill>
                            <a:schemeClr val="accent2"/>
                          </a:solidFill>
                          <a:latin typeface="Open Sans Extrabold" panose="020B0906030804020204" pitchFamily="34" charset="0"/>
                          <a:ea typeface="Open Sans Extrabold" panose="020B0906030804020204" pitchFamily="34" charset="0"/>
                          <a:cs typeface="Open Sans Extrabold" panose="020B0906030804020204" pitchFamily="34" charset="0"/>
                        </a:rPr>
                        <a:t>1.</a:t>
                      </a:r>
                    </a:p>
                  </a:txBody>
                  <a:tcPr anchor="b">
                    <a:lnT w="12700" cap="flat" cmpd="sng" algn="ctr">
                      <a:noFill/>
                      <a:prstDash val="solid"/>
                      <a:round/>
                      <a:headEnd type="none" w="med" len="med"/>
                      <a:tailEnd type="none" w="med" len="med"/>
                    </a:lnT>
                    <a:lnB w="6350" cap="flat" cmpd="sng" algn="ctr">
                      <a:solidFill>
                        <a:schemeClr val="accent2"/>
                      </a:solidFill>
                      <a:prstDash val="solid"/>
                      <a:round/>
                      <a:headEnd type="none" w="med" len="med"/>
                      <a:tailEnd type="none" w="med" len="med"/>
                    </a:lnB>
                  </a:tcPr>
                </a:tc>
                <a:tc>
                  <a:txBody>
                    <a:bodyPr/>
                    <a:lstStyle/>
                    <a:p>
                      <a:endParaRPr lang="en-US" sz="2500"/>
                    </a:p>
                  </a:txBody>
                  <a:tcPr anchor="b">
                    <a:lnT>
                      <a:noFill/>
                    </a:lnT>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500" kern="1200">
                          <a:solidFill>
                            <a:schemeClr val="accent2">
                              <a:lumMod val="40000"/>
                              <a:lumOff val="60000"/>
                            </a:schemeClr>
                          </a:solidFill>
                          <a:latin typeface="Open Sans Extrabold" panose="020B0906030804020204" pitchFamily="34" charset="0"/>
                          <a:ea typeface="Open Sans Extrabold" panose="020B0906030804020204" pitchFamily="34" charset="0"/>
                          <a:cs typeface="Open Sans Extrabold" panose="020B0906030804020204" pitchFamily="34" charset="0"/>
                        </a:rPr>
                        <a:t>2.</a:t>
                      </a:r>
                    </a:p>
                  </a:txBody>
                  <a:tcPr marL="45720" marR="45720" marT="36000" marB="36000" anchor="b">
                    <a:lnT w="12700" cap="flat" cmpd="sng" algn="ctr">
                      <a:noFill/>
                      <a:prstDash val="solid"/>
                      <a:round/>
                      <a:headEnd type="none" w="med" len="med"/>
                      <a:tailEnd type="none" w="med" len="med"/>
                    </a:lnT>
                    <a:lnB w="6350" cap="flat" cmpd="sng" algn="ctr">
                      <a:solidFill>
                        <a:schemeClr val="accent3"/>
                      </a:solidFill>
                      <a:prstDash val="solid"/>
                      <a:round/>
                      <a:headEnd type="none" w="med" len="med"/>
                      <a:tailEnd type="none" w="med" len="med"/>
                    </a:lnB>
                  </a:tcPr>
                </a:tc>
                <a:extLst>
                  <a:ext uri="{0D108BD9-81ED-4DB2-BD59-A6C34878D82A}">
                    <a16:rowId xmlns:a16="http://schemas.microsoft.com/office/drawing/2014/main" val="10001"/>
                  </a:ext>
                </a:extLst>
              </a:tr>
              <a:tr h="141777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500" kern="1200">
                          <a:solidFill>
                            <a:schemeClr val="accent2"/>
                          </a:solidFill>
                          <a:latin typeface="Open Sans Light" panose="020B0306030504020204" pitchFamily="34" charset="0"/>
                          <a:ea typeface="Open Sans Light" panose="020B0306030504020204" pitchFamily="34" charset="0"/>
                          <a:cs typeface="Open Sans Light" panose="020B0306030504020204" pitchFamily="34" charset="0"/>
                        </a:rPr>
                        <a:t>Identify IEs and IPLs</a:t>
                      </a:r>
                    </a:p>
                  </a:txBody>
                  <a:tcPr>
                    <a:lnT w="6350" cap="flat" cmpd="sng" algn="ctr">
                      <a:solidFill>
                        <a:schemeClr val="accent2"/>
                      </a:solidFill>
                      <a:prstDash val="solid"/>
                      <a:round/>
                      <a:headEnd type="none" w="med" len="med"/>
                      <a:tailEnd type="none" w="med" len="med"/>
                    </a:lnT>
                  </a:tcPr>
                </a:tc>
                <a:tc>
                  <a:txBody>
                    <a:bodyPr/>
                    <a:lstStyle/>
                    <a:p>
                      <a:endParaRPr lang="en-US" sz="2500"/>
                    </a:p>
                  </a:txBody>
                  <a:tcPr/>
                </a:tc>
                <a:tc>
                  <a:txBody>
                    <a:bodyPr/>
                    <a:lstStyle/>
                    <a:p>
                      <a:r>
                        <a:rPr lang="en-US" sz="2500">
                          <a:solidFill>
                            <a:schemeClr val="bg1"/>
                          </a:solidFill>
                          <a:latin typeface="Open Sans ExtraBold" panose="020B0906030804020204" pitchFamily="34" charset="0"/>
                          <a:ea typeface="Open Sans ExtraBold" panose="020B0906030804020204" pitchFamily="34" charset="0"/>
                          <a:cs typeface="Open Sans ExtraBold" panose="020B0906030804020204" pitchFamily="34" charset="0"/>
                        </a:rPr>
                        <a:t>Extracting </a:t>
                      </a:r>
                      <a:r>
                        <a:rPr lang="en-US" sz="2500">
                          <a:solidFill>
                            <a:schemeClr val="bg1"/>
                          </a:solidFill>
                          <a:latin typeface="Open Sans Light" panose="020B0306030504020204" pitchFamily="34" charset="0"/>
                          <a:ea typeface="Open Sans Light" panose="020B0306030504020204" pitchFamily="34" charset="0"/>
                          <a:cs typeface="Open Sans Light" panose="020B0306030504020204" pitchFamily="34" charset="0"/>
                        </a:rPr>
                        <a:t>IEs and IPLs</a:t>
                      </a:r>
                      <a:endParaRPr lang="en-US" sz="2500">
                        <a:latin typeface="Open Sans Light" panose="020B0306030504020204" pitchFamily="34" charset="0"/>
                        <a:ea typeface="Open Sans Light" panose="020B0306030504020204" pitchFamily="34" charset="0"/>
                        <a:cs typeface="Open Sans Light" panose="020B0306030504020204" pitchFamily="34" charset="0"/>
                      </a:endParaRPr>
                    </a:p>
                  </a:txBody>
                  <a:tcPr marL="45720" marR="45720" marT="36000" marB="36000">
                    <a:lnT w="6350" cap="flat" cmpd="sng" algn="ctr">
                      <a:solidFill>
                        <a:schemeClr val="accent3"/>
                      </a:solidFill>
                      <a:prstDash val="solid"/>
                      <a:round/>
                      <a:headEnd type="none" w="med" len="med"/>
                      <a:tailEnd type="none" w="med" len="med"/>
                    </a:lnT>
                  </a:tcPr>
                </a:tc>
                <a:extLst>
                  <a:ext uri="{0D108BD9-81ED-4DB2-BD59-A6C34878D82A}">
                    <a16:rowId xmlns:a16="http://schemas.microsoft.com/office/drawing/2014/main" val="10002"/>
                  </a:ext>
                </a:extLst>
              </a:tr>
              <a:tr h="72000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500" kern="1200">
                          <a:solidFill>
                            <a:schemeClr val="accent2"/>
                          </a:solidFill>
                          <a:latin typeface="Open Sans Extrabold" panose="020B0906030804020204" pitchFamily="34" charset="0"/>
                          <a:ea typeface="Open Sans Extrabold" panose="020B0906030804020204" pitchFamily="34" charset="0"/>
                          <a:cs typeface="Open Sans Extrabold" panose="020B0906030804020204" pitchFamily="34" charset="0"/>
                        </a:rPr>
                        <a:t>3.</a:t>
                      </a:r>
                    </a:p>
                  </a:txBody>
                  <a:tcPr anchor="b">
                    <a:lnB w="6350" cap="flat" cmpd="sng" algn="ctr">
                      <a:solidFill>
                        <a:schemeClr val="accent2"/>
                      </a:solidFill>
                      <a:prstDash val="solid"/>
                      <a:round/>
                      <a:headEnd type="none" w="med" len="med"/>
                      <a:tailEnd type="none" w="med" len="med"/>
                    </a:lnB>
                  </a:tcPr>
                </a:tc>
                <a:tc>
                  <a:txBody>
                    <a:bodyPr/>
                    <a:lstStyle/>
                    <a:p>
                      <a:endParaRPr lang="en-US" sz="2500"/>
                    </a:p>
                  </a:txBody>
                  <a:tcPr anchor="b"/>
                </a:tc>
                <a:tc>
                  <a:txBody>
                    <a:bodyPr/>
                    <a:lstStyle/>
                    <a:p>
                      <a:r>
                        <a:rPr lang="en-US" sz="2500" kern="1200">
                          <a:solidFill>
                            <a:schemeClr val="accent2"/>
                          </a:solidFill>
                          <a:latin typeface="Open Sans Extrabold" panose="020B0906030804020204" pitchFamily="34" charset="0"/>
                          <a:ea typeface="Open Sans Extrabold" panose="020B0906030804020204" pitchFamily="34" charset="0"/>
                          <a:cs typeface="Open Sans Extrabold" panose="020B0906030804020204" pitchFamily="34" charset="0"/>
                        </a:rPr>
                        <a:t>4.</a:t>
                      </a:r>
                    </a:p>
                  </a:txBody>
                  <a:tcPr anchor="b">
                    <a:lnB w="6350" cap="flat" cmpd="sng" algn="ctr">
                      <a:solidFill>
                        <a:schemeClr val="accent2"/>
                      </a:solidFill>
                      <a:prstDash val="solid"/>
                      <a:round/>
                      <a:headEnd type="none" w="med" len="med"/>
                      <a:tailEnd type="none" w="med" len="med"/>
                    </a:lnB>
                  </a:tcPr>
                </a:tc>
                <a:extLst>
                  <a:ext uri="{0D108BD9-81ED-4DB2-BD59-A6C34878D82A}">
                    <a16:rowId xmlns:a16="http://schemas.microsoft.com/office/drawing/2014/main" val="10003"/>
                  </a:ext>
                </a:extLst>
              </a:tr>
              <a:tr h="1080879">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500" kern="1200">
                          <a:solidFill>
                            <a:schemeClr val="accent2"/>
                          </a:solidFill>
                          <a:latin typeface="Open Sans Light" panose="020B0306030504020204" pitchFamily="34" charset="0"/>
                          <a:ea typeface="Open Sans Light" panose="020B0306030504020204" pitchFamily="34" charset="0"/>
                          <a:cs typeface="Open Sans Light" panose="020B0306030504020204" pitchFamily="34" charset="0"/>
                        </a:rPr>
                        <a:t>Implementing the ITPM of each IE and IPL</a:t>
                      </a:r>
                      <a:endParaRPr lang="en-US" sz="2500" kern="1200" dirty="0">
                        <a:solidFill>
                          <a:schemeClr val="accent2"/>
                        </a:solidFill>
                        <a:latin typeface="Open Sans Light" panose="020B0306030504020204" pitchFamily="34" charset="0"/>
                        <a:ea typeface="Open Sans Light" panose="020B0306030504020204" pitchFamily="34" charset="0"/>
                        <a:cs typeface="Open Sans Light" panose="020B0306030504020204" pitchFamily="34" charset="0"/>
                      </a:endParaRPr>
                    </a:p>
                  </a:txBody>
                  <a:tcPr>
                    <a:lnT w="6350" cap="flat" cmpd="sng" algn="ctr">
                      <a:solidFill>
                        <a:schemeClr val="accent2"/>
                      </a:solidFill>
                      <a:prstDash val="solid"/>
                      <a:round/>
                      <a:headEnd type="none" w="med" len="med"/>
                      <a:tailEnd type="none" w="med" len="med"/>
                    </a:lnT>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250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500" kern="1200">
                          <a:solidFill>
                            <a:schemeClr val="accent2"/>
                          </a:solidFill>
                          <a:latin typeface="Open Sans Light" panose="020B0306030504020204" pitchFamily="34" charset="0"/>
                          <a:ea typeface="Open Sans Light" panose="020B0306030504020204" pitchFamily="34" charset="0"/>
                          <a:cs typeface="Open Sans Light" panose="020B0306030504020204" pitchFamily="34" charset="0"/>
                        </a:rPr>
                        <a:t>Auditing protocol to ensure proper care of each IE and IPL</a:t>
                      </a:r>
                    </a:p>
                  </a:txBody>
                  <a:tcPr>
                    <a:lnT w="6350" cap="flat" cmpd="sng" algn="ctr">
                      <a:solidFill>
                        <a:schemeClr val="accent2"/>
                      </a:solidFill>
                      <a:prstDash val="solid"/>
                      <a:round/>
                      <a:headEnd type="none" w="med" len="med"/>
                      <a:tailEnd type="none" w="med" len="med"/>
                    </a:lnT>
                  </a:tcPr>
                </a:tc>
                <a:extLst>
                  <a:ext uri="{0D108BD9-81ED-4DB2-BD59-A6C34878D82A}">
                    <a16:rowId xmlns:a16="http://schemas.microsoft.com/office/drawing/2014/main" val="10004"/>
                  </a:ext>
                </a:extLst>
              </a:tr>
            </a:tbl>
          </a:graphicData>
        </a:graphic>
      </p:graphicFrame>
    </p:spTree>
    <p:extLst>
      <p:ext uri="{BB962C8B-B14F-4D97-AF65-F5344CB8AC3E}">
        <p14:creationId xmlns:p14="http://schemas.microsoft.com/office/powerpoint/2010/main" val="47697451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a 3"/>
          <p:cNvGraphicFramePr>
            <a:graphicFrameLocks noGrp="1"/>
          </p:cNvGraphicFramePr>
          <p:nvPr>
            <p:extLst>
              <p:ext uri="{D42A27DB-BD31-4B8C-83A1-F6EECF244321}">
                <p14:modId xmlns:p14="http://schemas.microsoft.com/office/powerpoint/2010/main" val="1292632942"/>
              </p:ext>
            </p:extLst>
          </p:nvPr>
        </p:nvGraphicFramePr>
        <p:xfrm>
          <a:off x="336000" y="607474"/>
          <a:ext cx="11520001" cy="5155680"/>
        </p:xfrm>
        <a:graphic>
          <a:graphicData uri="http://schemas.openxmlformats.org/drawingml/2006/table">
            <a:tbl>
              <a:tblPr>
                <a:tableStyleId>{2D5ABB26-0587-4C30-8999-92F81FD0307C}</a:tableStyleId>
              </a:tblPr>
              <a:tblGrid>
                <a:gridCol w="489517">
                  <a:extLst>
                    <a:ext uri="{9D8B030D-6E8A-4147-A177-3AD203B41FA5}">
                      <a16:colId xmlns:a16="http://schemas.microsoft.com/office/drawing/2014/main" val="20000"/>
                    </a:ext>
                  </a:extLst>
                </a:gridCol>
                <a:gridCol w="449610">
                  <a:extLst>
                    <a:ext uri="{9D8B030D-6E8A-4147-A177-3AD203B41FA5}">
                      <a16:colId xmlns:a16="http://schemas.microsoft.com/office/drawing/2014/main" val="20001"/>
                    </a:ext>
                  </a:extLst>
                </a:gridCol>
                <a:gridCol w="10580874">
                  <a:extLst>
                    <a:ext uri="{9D8B030D-6E8A-4147-A177-3AD203B41FA5}">
                      <a16:colId xmlns:a16="http://schemas.microsoft.com/office/drawing/2014/main" val="20002"/>
                    </a:ext>
                  </a:extLst>
                </a:gridCol>
              </a:tblGrid>
              <a:tr h="648000">
                <a:tc gridSpan="3">
                  <a:txBody>
                    <a:bodyPr/>
                    <a:lstStyle/>
                    <a:p>
                      <a:r>
                        <a:rPr lang="en-US" sz="3200">
                          <a:solidFill>
                            <a:schemeClr val="accent3"/>
                          </a:solidFill>
                          <a:latin typeface="Open Sans Extrabold" panose="020B0906030804020204" pitchFamily="34" charset="0"/>
                          <a:ea typeface="Open Sans Extrabold" panose="020B0906030804020204" pitchFamily="34" charset="0"/>
                          <a:cs typeface="Open Sans Extrabold" panose="020B0906030804020204" pitchFamily="34" charset="0"/>
                        </a:rPr>
                        <a:t>Extracting IEs and IPLs</a:t>
                      </a:r>
                      <a:endParaRPr lang="en-US" sz="3200" dirty="0">
                        <a:solidFill>
                          <a:schemeClr val="accent3"/>
                        </a:solidFill>
                        <a:latin typeface="Open Sans Extrabold" panose="020B0906030804020204" pitchFamily="34" charset="0"/>
                        <a:ea typeface="Open Sans Extrabold" panose="020B0906030804020204" pitchFamily="34" charset="0"/>
                        <a:cs typeface="Open Sans Extrabold" panose="020B0906030804020204" pitchFamily="34" charset="0"/>
                      </a:endParaRPr>
                    </a:p>
                  </a:txBody>
                  <a:tcPr anchor="b"/>
                </a:tc>
                <a:tc hMerge="1">
                  <a:txBody>
                    <a:bodyPr/>
                    <a:lstStyle/>
                    <a:p>
                      <a:endParaRPr lang="en-US"/>
                    </a:p>
                  </a:txBody>
                  <a:tcPr/>
                </a:tc>
                <a:tc hMerge="1">
                  <a:txBody>
                    <a:bodyPr/>
                    <a:lstStyle/>
                    <a:p>
                      <a:endParaRPr lang="en-US" sz="3000">
                        <a:latin typeface="Open Sans Extrabold" panose="020B0906030804020204" pitchFamily="34" charset="0"/>
                        <a:ea typeface="Open Sans Extrabold" panose="020B0906030804020204" pitchFamily="34" charset="0"/>
                        <a:cs typeface="Open Sans Extrabold" panose="020B0906030804020204" pitchFamily="34" charset="0"/>
                      </a:endParaRPr>
                    </a:p>
                  </a:txBody>
                  <a:tcPr>
                    <a:lnL w="12700" cap="flat" cmpd="sng" algn="ctr">
                      <a:noFill/>
                      <a:prstDash val="solid"/>
                      <a:round/>
                      <a:headEnd type="none" w="med" len="med"/>
                      <a:tailEnd type="none" w="med" len="med"/>
                    </a:lnL>
                  </a:tcPr>
                </a:tc>
                <a:extLst>
                  <a:ext uri="{0D108BD9-81ED-4DB2-BD59-A6C34878D82A}">
                    <a16:rowId xmlns:a16="http://schemas.microsoft.com/office/drawing/2014/main" val="10000"/>
                  </a:ext>
                </a:extLst>
              </a:tr>
              <a:tr h="0">
                <a:tc>
                  <a:txBody>
                    <a:bodyPr/>
                    <a:lstStyle/>
                    <a:p>
                      <a:endParaRPr lang="en-US" dirty="0"/>
                    </a:p>
                  </a:txBody>
                  <a:tcPr marT="72000" marB="72000">
                    <a:lnR w="12700" cap="flat" cmpd="sng" algn="ctr">
                      <a:solidFill>
                        <a:schemeClr val="accent2">
                          <a:lumMod val="20000"/>
                          <a:lumOff val="80000"/>
                        </a:schemeClr>
                      </a:solidFill>
                      <a:prstDash val="solid"/>
                      <a:round/>
                      <a:headEnd type="none" w="med" len="med"/>
                      <a:tailEnd type="none" w="med" len="med"/>
                    </a:lnR>
                  </a:tcPr>
                </a:tc>
                <a:tc gridSpan="2">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200" b="0" kern="1200" dirty="0">
                          <a:solidFill>
                            <a:schemeClr val="bg1"/>
                          </a:solidFill>
                          <a:latin typeface="Open Sans Semibold" panose="020B0706030804020204" pitchFamily="34" charset="0"/>
                          <a:ea typeface="Open Sans Semibold" panose="020B0706030804020204" pitchFamily="34" charset="0"/>
                          <a:cs typeface="Open Sans Semibold" panose="020B0706030804020204" pitchFamily="34" charset="0"/>
                        </a:rPr>
                        <a:t>How to extract the IE and IPL data from the PHA and LOPA depends on the native software used</a:t>
                      </a:r>
                    </a:p>
                  </a:txBody>
                  <a:tcPr marT="108000" marB="108000">
                    <a:lnL w="12700" cap="flat" cmpd="sng" algn="ctr">
                      <a:solidFill>
                        <a:schemeClr val="accent2">
                          <a:lumMod val="20000"/>
                          <a:lumOff val="80000"/>
                        </a:schemeClr>
                      </a:solidFill>
                      <a:prstDash val="solid"/>
                      <a:round/>
                      <a:headEnd type="none" w="med" len="med"/>
                      <a:tailEnd type="none" w="med" len="med"/>
                    </a:lnL>
                  </a:tcPr>
                </a:tc>
                <a:tc hMerge="1">
                  <a:txBody>
                    <a:bodyPr/>
                    <a:lstStyle/>
                    <a:p>
                      <a:endParaRPr lang="en-US" sz="2200" b="1">
                        <a:solidFill>
                          <a:schemeClr val="bg1"/>
                        </a:solidFill>
                        <a:latin typeface="Open Sans Light" panose="020B0306030504020204" pitchFamily="34" charset="0"/>
                        <a:ea typeface="Open Sans Light" panose="020B0306030504020204" pitchFamily="34" charset="0"/>
                        <a:cs typeface="Open Sans Light" panose="020B0306030504020204" pitchFamily="34" charset="0"/>
                      </a:endParaRPr>
                    </a:p>
                  </a:txBody>
                  <a:tcPr marT="108000" marB="108000">
                    <a:lnL w="12700" cap="flat" cmpd="sng" algn="ctr">
                      <a:solidFill>
                        <a:schemeClr val="accent2">
                          <a:lumMod val="20000"/>
                          <a:lumOff val="80000"/>
                        </a:schemeClr>
                      </a:solidFill>
                      <a:prstDash val="solid"/>
                      <a:round/>
                      <a:headEnd type="none" w="med" len="med"/>
                      <a:tailEnd type="none" w="med" len="med"/>
                    </a:lnL>
                  </a:tcPr>
                </a:tc>
                <a:extLst>
                  <a:ext uri="{0D108BD9-81ED-4DB2-BD59-A6C34878D82A}">
                    <a16:rowId xmlns:a16="http://schemas.microsoft.com/office/drawing/2014/main" val="10001"/>
                  </a:ext>
                </a:extLst>
              </a:tr>
              <a:tr h="540000">
                <a:tc>
                  <a:txBody>
                    <a:bodyPr/>
                    <a:lstStyle/>
                    <a:p>
                      <a:endParaRPr lang="en-US" dirty="0"/>
                    </a:p>
                  </a:txBody>
                  <a:tcPr marT="72000" marB="72000">
                    <a:lnR w="12700" cap="flat" cmpd="sng" algn="ctr">
                      <a:solidFill>
                        <a:schemeClr val="accent2">
                          <a:lumMod val="20000"/>
                          <a:lumOff val="80000"/>
                        </a:schemeClr>
                      </a:solidFill>
                      <a:prstDash val="solid"/>
                      <a:round/>
                      <a:headEnd type="none" w="med" len="med"/>
                      <a:tailEnd type="none" w="med" len="med"/>
                    </a:lnR>
                  </a:tcPr>
                </a:tc>
                <a:tc>
                  <a:txBody>
                    <a:bodyPr/>
                    <a:lstStyle/>
                    <a:p>
                      <a:endParaRPr lang="en-US" sz="2200" b="1" dirty="0">
                        <a:solidFill>
                          <a:schemeClr val="accent4"/>
                        </a:solidFill>
                        <a:latin typeface="Open Sans Light" panose="020B0306030504020204" pitchFamily="34" charset="0"/>
                        <a:ea typeface="Open Sans Light" panose="020B0306030504020204" pitchFamily="34" charset="0"/>
                        <a:cs typeface="Open Sans Light" panose="020B0306030504020204" pitchFamily="34" charset="0"/>
                      </a:endParaRPr>
                    </a:p>
                  </a:txBody>
                  <a:tcPr marT="108000" marB="108000">
                    <a:lnL w="12700" cap="flat" cmpd="sng" algn="ctr">
                      <a:solidFill>
                        <a:schemeClr val="accent2">
                          <a:lumMod val="20000"/>
                          <a:lumOff val="80000"/>
                        </a:schemeClr>
                      </a:solidFill>
                      <a:prstDash val="solid"/>
                      <a:round/>
                      <a:headEnd type="none" w="med" len="med"/>
                      <a:tailEnd type="none" w="med" len="med"/>
                    </a:lnL>
                    <a:lnR w="6350" cap="flat" cmpd="sng" algn="ctr">
                      <a:noFill/>
                      <a:prstDash val="lgDash"/>
                      <a:round/>
                      <a:headEnd type="none" w="med" len="med"/>
                      <a:tailEnd type="none" w="med" len="med"/>
                    </a:lnR>
                  </a:tcPr>
                </a:tc>
                <a:tc>
                  <a:txBody>
                    <a:bodyPr/>
                    <a:lstStyle/>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2000" b="1" dirty="0">
                          <a:solidFill>
                            <a:schemeClr val="accent2">
                              <a:lumMod val="20000"/>
                              <a:lumOff val="80000"/>
                            </a:schemeClr>
                          </a:solidFill>
                          <a:latin typeface="Open Sans Light" panose="020B0306030504020204" pitchFamily="34" charset="0"/>
                          <a:ea typeface="Open Sans Light" panose="020B0306030504020204" pitchFamily="34" charset="0"/>
                          <a:cs typeface="Open Sans Light" panose="020B0306030504020204" pitchFamily="34" charset="0"/>
                        </a:rPr>
                        <a:t>For Word or Excel outputs, the IE text, IEF Type, target IEFs, IPL text, IPL type, and PFD must be manually extracted</a:t>
                      </a:r>
                    </a:p>
                  </a:txBody>
                  <a:tcPr marT="0" marB="36000">
                    <a:lnL w="6350" cap="flat" cmpd="sng" algn="ctr">
                      <a:noFill/>
                      <a:prstDash val="lgDash"/>
                      <a:round/>
                      <a:headEnd type="none" w="med" len="med"/>
                      <a:tailEnd type="none" w="med" len="med"/>
                    </a:lnL>
                  </a:tcPr>
                </a:tc>
                <a:extLst>
                  <a:ext uri="{0D108BD9-81ED-4DB2-BD59-A6C34878D82A}">
                    <a16:rowId xmlns:a16="http://schemas.microsoft.com/office/drawing/2014/main" val="10002"/>
                  </a:ext>
                </a:extLst>
              </a:tr>
              <a:tr h="720000">
                <a:tc>
                  <a:txBody>
                    <a:bodyPr/>
                    <a:lstStyle/>
                    <a:p>
                      <a:endParaRPr lang="en-US" dirty="0"/>
                    </a:p>
                  </a:txBody>
                  <a:tcPr marT="72000" marB="72000">
                    <a:lnR w="12700" cap="flat" cmpd="sng" algn="ctr">
                      <a:solidFill>
                        <a:schemeClr val="accent2">
                          <a:lumMod val="20000"/>
                          <a:lumOff val="80000"/>
                        </a:schemeClr>
                      </a:solidFill>
                      <a:prstDash val="solid"/>
                      <a:round/>
                      <a:headEnd type="none" w="med" len="med"/>
                      <a:tailEnd type="none" w="med" len="med"/>
                    </a:lnR>
                  </a:tcPr>
                </a:tc>
                <a:tc>
                  <a:txBody>
                    <a:bodyPr/>
                    <a:lstStyle/>
                    <a:p>
                      <a:endParaRPr lang="en-US" sz="2200" b="1" dirty="0">
                        <a:solidFill>
                          <a:schemeClr val="bg1"/>
                        </a:solidFill>
                        <a:latin typeface="Open Sans Light" panose="020B0306030504020204" pitchFamily="34" charset="0"/>
                        <a:ea typeface="Open Sans Light" panose="020B0306030504020204" pitchFamily="34" charset="0"/>
                        <a:cs typeface="Open Sans Light" panose="020B0306030504020204" pitchFamily="34" charset="0"/>
                      </a:endParaRPr>
                    </a:p>
                  </a:txBody>
                  <a:tcPr marT="108000" marB="108000">
                    <a:lnL w="12700" cap="flat" cmpd="sng" algn="ctr">
                      <a:solidFill>
                        <a:schemeClr val="accent2">
                          <a:lumMod val="20000"/>
                          <a:lumOff val="80000"/>
                        </a:schemeClr>
                      </a:solidFill>
                      <a:prstDash val="solid"/>
                      <a:round/>
                      <a:headEnd type="none" w="med" len="med"/>
                      <a:tailEnd type="none" w="med" len="med"/>
                    </a:lnL>
                    <a:lnR w="6350" cap="flat" cmpd="sng" algn="ctr">
                      <a:noFill/>
                      <a:prstDash val="lgDash"/>
                      <a:round/>
                      <a:headEnd type="none" w="med" len="med"/>
                      <a:tailEnd type="none" w="med" len="med"/>
                    </a:lnR>
                  </a:tcPr>
                </a:tc>
                <a:tc>
                  <a:txBody>
                    <a:bodyPr/>
                    <a:lstStyle/>
                    <a:p>
                      <a:pPr marL="342900" indent="-342900">
                        <a:buFont typeface="Arial" panose="020B0604020202020204" pitchFamily="34" charset="0"/>
                        <a:buChar char="•"/>
                      </a:pPr>
                      <a:r>
                        <a:rPr lang="en-US" sz="2000" b="1" dirty="0">
                          <a:solidFill>
                            <a:schemeClr val="accent2">
                              <a:lumMod val="20000"/>
                              <a:lumOff val="80000"/>
                            </a:schemeClr>
                          </a:solidFill>
                          <a:latin typeface="Open Sans Light" panose="020B0306030504020204" pitchFamily="34" charset="0"/>
                          <a:ea typeface="Open Sans Light" panose="020B0306030504020204" pitchFamily="34" charset="0"/>
                          <a:cs typeface="Open Sans Light" panose="020B0306030504020204" pitchFamily="34" charset="0"/>
                        </a:rPr>
                        <a:t>For LEADER™ software (ABS Consulting) it is possible to use the standard queries for PHA worksheets such as HAZOP or What-if to get all of the information in the proper format</a:t>
                      </a:r>
                    </a:p>
                  </a:txBody>
                  <a:tcPr marT="0" marB="72000">
                    <a:lnL w="6350" cap="flat" cmpd="sng" algn="ctr">
                      <a:noFill/>
                      <a:prstDash val="lgDash"/>
                      <a:round/>
                      <a:headEnd type="none" w="med" len="med"/>
                      <a:tailEnd type="none" w="med" len="med"/>
                    </a:lnL>
                  </a:tcPr>
                </a:tc>
                <a:extLst>
                  <a:ext uri="{0D108BD9-81ED-4DB2-BD59-A6C34878D82A}">
                    <a16:rowId xmlns:a16="http://schemas.microsoft.com/office/drawing/2014/main" val="10003"/>
                  </a:ext>
                </a:extLst>
              </a:tr>
              <a:tr h="0">
                <a:tc>
                  <a:txBody>
                    <a:bodyPr/>
                    <a:lstStyle/>
                    <a:p>
                      <a:endParaRPr lang="en-US" dirty="0"/>
                    </a:p>
                  </a:txBody>
                  <a:tcPr marT="72000" marB="72000">
                    <a:lnR w="12700" cap="flat" cmpd="sng" algn="ctr">
                      <a:solidFill>
                        <a:schemeClr val="accent2">
                          <a:lumMod val="20000"/>
                          <a:lumOff val="80000"/>
                        </a:schemeClr>
                      </a:solidFill>
                      <a:prstDash val="solid"/>
                      <a:round/>
                      <a:headEnd type="none" w="med" len="med"/>
                      <a:tailEnd type="none" w="med" len="med"/>
                    </a:lnR>
                  </a:tcPr>
                </a:tc>
                <a:tc gridSpan="2">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200" b="0" kern="1200">
                          <a:solidFill>
                            <a:schemeClr val="bg1"/>
                          </a:solidFill>
                          <a:latin typeface="Open Sans Semibold" panose="020B0706030804020204" pitchFamily="34" charset="0"/>
                          <a:ea typeface="Open Sans Semibold" panose="020B0706030804020204" pitchFamily="34" charset="0"/>
                          <a:cs typeface="Open Sans Semibold" panose="020B0706030804020204" pitchFamily="34" charset="0"/>
                        </a:rPr>
                        <a:t>Associate each item with the PHA deviation or the LOPA worksheet</a:t>
                      </a:r>
                      <a:endParaRPr lang="en-US" sz="2200" b="0" kern="1200" dirty="0">
                        <a:solidFill>
                          <a:schemeClr val="bg1"/>
                        </a:solidFill>
                        <a:latin typeface="Open Sans Semibold" panose="020B0706030804020204" pitchFamily="34" charset="0"/>
                        <a:ea typeface="Open Sans Semibold" panose="020B0706030804020204" pitchFamily="34" charset="0"/>
                        <a:cs typeface="Open Sans Semibold" panose="020B0706030804020204" pitchFamily="34" charset="0"/>
                      </a:endParaRPr>
                    </a:p>
                  </a:txBody>
                  <a:tcPr marT="108000" marB="108000" anchor="b">
                    <a:lnL w="12700" cap="flat" cmpd="sng" algn="ctr">
                      <a:solidFill>
                        <a:schemeClr val="accent2">
                          <a:lumMod val="20000"/>
                          <a:lumOff val="80000"/>
                        </a:schemeClr>
                      </a:solidFill>
                      <a:prstDash val="solid"/>
                      <a:round/>
                      <a:headEnd type="none" w="med" len="med"/>
                      <a:tailEnd type="none" w="med" len="med"/>
                    </a:lnL>
                  </a:tcPr>
                </a:tc>
                <a:tc hMerge="1">
                  <a:txBody>
                    <a:bodyPr/>
                    <a:lstStyle/>
                    <a:p>
                      <a:endParaRPr lang="en-US" sz="2200" b="1">
                        <a:solidFill>
                          <a:schemeClr val="bg1"/>
                        </a:solidFill>
                        <a:latin typeface="Open Sans Light" panose="020B0306030504020204" pitchFamily="34" charset="0"/>
                        <a:ea typeface="Open Sans Light" panose="020B0306030504020204" pitchFamily="34" charset="0"/>
                        <a:cs typeface="Open Sans Light" panose="020B0306030504020204" pitchFamily="34" charset="0"/>
                      </a:endParaRPr>
                    </a:p>
                  </a:txBody>
                  <a:tcPr marT="108000" marB="108000">
                    <a:lnL w="6350" cap="flat" cmpd="sng" algn="ctr">
                      <a:noFill/>
                      <a:prstDash val="lgDash"/>
                      <a:round/>
                      <a:headEnd type="none" w="med" len="med"/>
                      <a:tailEnd type="none" w="med" len="med"/>
                    </a:lnL>
                  </a:tcPr>
                </a:tc>
                <a:extLst>
                  <a:ext uri="{0D108BD9-81ED-4DB2-BD59-A6C34878D82A}">
                    <a16:rowId xmlns:a16="http://schemas.microsoft.com/office/drawing/2014/main" val="10004"/>
                  </a:ext>
                </a:extLst>
              </a:tr>
              <a:tr h="0">
                <a:tc>
                  <a:txBody>
                    <a:bodyPr/>
                    <a:lstStyle/>
                    <a:p>
                      <a:endParaRPr lang="en-US" dirty="0"/>
                    </a:p>
                  </a:txBody>
                  <a:tcPr marT="72000" marB="72000">
                    <a:lnR w="12700" cap="flat" cmpd="sng" algn="ctr">
                      <a:solidFill>
                        <a:schemeClr val="accent2">
                          <a:lumMod val="20000"/>
                          <a:lumOff val="80000"/>
                        </a:schemeClr>
                      </a:solidFill>
                      <a:prstDash val="solid"/>
                      <a:round/>
                      <a:headEnd type="none" w="med" len="med"/>
                      <a:tailEnd type="none" w="med" len="med"/>
                    </a:lnR>
                  </a:tcPr>
                </a:tc>
                <a:tc gridSpan="2">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200" b="0" kern="1200">
                          <a:solidFill>
                            <a:schemeClr val="bg1"/>
                          </a:solidFill>
                          <a:latin typeface="Open Sans Semibold" panose="020B0706030804020204" pitchFamily="34" charset="0"/>
                          <a:ea typeface="Open Sans Semibold" panose="020B0706030804020204" pitchFamily="34" charset="0"/>
                          <a:cs typeface="Open Sans Semibold" panose="020B0706030804020204" pitchFamily="34" charset="0"/>
                        </a:rPr>
                        <a:t>Associate each item with the PFD, P&amp;ID, and/or Operating Procedure</a:t>
                      </a:r>
                      <a:endParaRPr lang="en-US" sz="2200" b="0" kern="1200" dirty="0">
                        <a:solidFill>
                          <a:schemeClr val="bg1"/>
                        </a:solidFill>
                        <a:latin typeface="Open Sans Semibold" panose="020B0706030804020204" pitchFamily="34" charset="0"/>
                        <a:ea typeface="Open Sans Semibold" panose="020B0706030804020204" pitchFamily="34" charset="0"/>
                        <a:cs typeface="Open Sans Semibold" panose="020B0706030804020204" pitchFamily="34" charset="0"/>
                      </a:endParaRPr>
                    </a:p>
                  </a:txBody>
                  <a:tcPr marT="108000" marB="108000">
                    <a:lnL w="12700" cap="flat" cmpd="sng" algn="ctr">
                      <a:solidFill>
                        <a:schemeClr val="accent2">
                          <a:lumMod val="20000"/>
                          <a:lumOff val="80000"/>
                        </a:schemeClr>
                      </a:solidFill>
                      <a:prstDash val="solid"/>
                      <a:round/>
                      <a:headEnd type="none" w="med" len="med"/>
                      <a:tailEnd type="none" w="med" len="med"/>
                    </a:lnL>
                  </a:tcPr>
                </a:tc>
                <a:tc hMerge="1">
                  <a:txBody>
                    <a:bodyPr/>
                    <a:lstStyle/>
                    <a:p>
                      <a:pPr marL="0" algn="l" defTabSz="914400" rtl="0" eaLnBrk="1" latinLnBrk="0" hangingPunct="1"/>
                      <a:endParaRPr lang="en-US" sz="2000" b="1" kern="1200">
                        <a:solidFill>
                          <a:schemeClr val="accent2">
                            <a:lumMod val="20000"/>
                            <a:lumOff val="80000"/>
                          </a:schemeClr>
                        </a:solidFill>
                        <a:latin typeface="Open Sans Light" panose="020B0306030504020204" pitchFamily="34" charset="0"/>
                        <a:ea typeface="Open Sans Light" panose="020B0306030504020204" pitchFamily="34" charset="0"/>
                        <a:cs typeface="Open Sans Light" panose="020B0306030504020204" pitchFamily="34" charset="0"/>
                      </a:endParaRPr>
                    </a:p>
                  </a:txBody>
                  <a:tcPr marT="108000" marB="108000">
                    <a:lnL w="6350" cap="flat" cmpd="sng" algn="ctr">
                      <a:noFill/>
                      <a:prstDash val="lgDash"/>
                      <a:round/>
                      <a:headEnd type="none" w="med" len="med"/>
                      <a:tailEnd type="none" w="med" len="med"/>
                    </a:lnL>
                  </a:tcPr>
                </a:tc>
                <a:extLst>
                  <a:ext uri="{0D108BD9-81ED-4DB2-BD59-A6C34878D82A}">
                    <a16:rowId xmlns:a16="http://schemas.microsoft.com/office/drawing/2014/main" val="10006"/>
                  </a:ext>
                </a:extLst>
              </a:tr>
              <a:tr h="0">
                <a:tc>
                  <a:txBody>
                    <a:bodyPr/>
                    <a:lstStyle/>
                    <a:p>
                      <a:endParaRPr lang="en-US" dirty="0"/>
                    </a:p>
                  </a:txBody>
                  <a:tcPr marT="72000" marB="72000">
                    <a:lnR w="12700" cap="flat" cmpd="sng" algn="ctr">
                      <a:solidFill>
                        <a:schemeClr val="accent2">
                          <a:lumMod val="20000"/>
                          <a:lumOff val="80000"/>
                        </a:schemeClr>
                      </a:solidFill>
                      <a:prstDash val="solid"/>
                      <a:round/>
                      <a:headEnd type="none" w="med" len="med"/>
                      <a:tailEnd type="none" w="med" len="med"/>
                    </a:lnR>
                  </a:tcPr>
                </a:tc>
                <a:tc gridSpan="2">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200" b="0" kern="1200" dirty="0">
                          <a:solidFill>
                            <a:schemeClr val="bg1"/>
                          </a:solidFill>
                          <a:latin typeface="Open Sans Semibold" panose="020B0706030804020204" pitchFamily="34" charset="0"/>
                          <a:ea typeface="Open Sans Semibold" panose="020B0706030804020204" pitchFamily="34" charset="0"/>
                          <a:cs typeface="Open Sans Semibold" panose="020B0706030804020204" pitchFamily="34" charset="0"/>
                        </a:rPr>
                        <a:t>Include a full component tag number or step number and operating procedure number</a:t>
                      </a:r>
                    </a:p>
                  </a:txBody>
                  <a:tcPr marT="108000" marB="108000">
                    <a:lnL w="12700" cap="flat" cmpd="sng" algn="ctr">
                      <a:solidFill>
                        <a:schemeClr val="accent2">
                          <a:lumMod val="20000"/>
                          <a:lumOff val="80000"/>
                        </a:schemeClr>
                      </a:solidFill>
                      <a:prstDash val="solid"/>
                      <a:round/>
                      <a:headEnd type="none" w="med" len="med"/>
                      <a:tailEnd type="none" w="med" len="med"/>
                    </a:lnL>
                  </a:tcPr>
                </a:tc>
                <a:tc hMerge="1">
                  <a:txBody>
                    <a:bodyPr/>
                    <a:lstStyle/>
                    <a:p>
                      <a:endParaRPr lang="en-US"/>
                    </a:p>
                  </a:txBody>
                  <a:tcPr/>
                </a:tc>
                <a:extLst>
                  <a:ext uri="{0D108BD9-81ED-4DB2-BD59-A6C34878D82A}">
                    <a16:rowId xmlns:a16="http://schemas.microsoft.com/office/drawing/2014/main" val="10007"/>
                  </a:ext>
                </a:extLst>
              </a:tr>
            </a:tbl>
          </a:graphicData>
        </a:graphic>
      </p:graphicFrame>
    </p:spTree>
    <p:extLst>
      <p:ext uri="{BB962C8B-B14F-4D97-AF65-F5344CB8AC3E}">
        <p14:creationId xmlns:p14="http://schemas.microsoft.com/office/powerpoint/2010/main" val="101290833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graphicFrame>
        <p:nvGraphicFramePr>
          <p:cNvPr id="3" name="Table 2">
            <a:extLst>
              <a:ext uri="{FF2B5EF4-FFF2-40B4-BE49-F238E27FC236}">
                <a16:creationId xmlns:a16="http://schemas.microsoft.com/office/drawing/2014/main" id="{51CD696A-0185-48D6-97D9-104C61EBD9F7}"/>
              </a:ext>
            </a:extLst>
          </p:cNvPr>
          <p:cNvGraphicFramePr>
            <a:graphicFrameLocks noGrp="1"/>
          </p:cNvGraphicFramePr>
          <p:nvPr/>
        </p:nvGraphicFramePr>
        <p:xfrm>
          <a:off x="826793" y="926541"/>
          <a:ext cx="10322399" cy="5931459"/>
        </p:xfrm>
        <a:graphic>
          <a:graphicData uri="http://schemas.openxmlformats.org/drawingml/2006/table">
            <a:tbl>
              <a:tblPr firstRow="1" firstCol="1" bandRow="1" bandCol="1"/>
              <a:tblGrid>
                <a:gridCol w="476824">
                  <a:extLst>
                    <a:ext uri="{9D8B030D-6E8A-4147-A177-3AD203B41FA5}">
                      <a16:colId xmlns:a16="http://schemas.microsoft.com/office/drawing/2014/main" val="738626712"/>
                    </a:ext>
                  </a:extLst>
                </a:gridCol>
                <a:gridCol w="757352">
                  <a:extLst>
                    <a:ext uri="{9D8B030D-6E8A-4147-A177-3AD203B41FA5}">
                      <a16:colId xmlns:a16="http://schemas.microsoft.com/office/drawing/2014/main" val="3936733072"/>
                    </a:ext>
                  </a:extLst>
                </a:gridCol>
                <a:gridCol w="1839283">
                  <a:extLst>
                    <a:ext uri="{9D8B030D-6E8A-4147-A177-3AD203B41FA5}">
                      <a16:colId xmlns:a16="http://schemas.microsoft.com/office/drawing/2014/main" val="113585128"/>
                    </a:ext>
                  </a:extLst>
                </a:gridCol>
                <a:gridCol w="2358611">
                  <a:extLst>
                    <a:ext uri="{9D8B030D-6E8A-4147-A177-3AD203B41FA5}">
                      <a16:colId xmlns:a16="http://schemas.microsoft.com/office/drawing/2014/main" val="2060520474"/>
                    </a:ext>
                  </a:extLst>
                </a:gridCol>
                <a:gridCol w="2942853">
                  <a:extLst>
                    <a:ext uri="{9D8B030D-6E8A-4147-A177-3AD203B41FA5}">
                      <a16:colId xmlns:a16="http://schemas.microsoft.com/office/drawing/2014/main" val="1729595127"/>
                    </a:ext>
                  </a:extLst>
                </a:gridCol>
                <a:gridCol w="1947476">
                  <a:extLst>
                    <a:ext uri="{9D8B030D-6E8A-4147-A177-3AD203B41FA5}">
                      <a16:colId xmlns:a16="http://schemas.microsoft.com/office/drawing/2014/main" val="2082185774"/>
                    </a:ext>
                  </a:extLst>
                </a:gridCol>
              </a:tblGrid>
              <a:tr h="483686">
                <a:tc gridSpan="6">
                  <a:txBody>
                    <a:bodyPr/>
                    <a:lstStyle/>
                    <a:p>
                      <a:pPr algn="l">
                        <a:spcBef>
                          <a:spcPts val="300"/>
                        </a:spcBef>
                        <a:spcAft>
                          <a:spcPts val="300"/>
                        </a:spcAft>
                      </a:pPr>
                      <a:r>
                        <a:rPr lang="en-US" sz="1000" b="1" kern="1200" dirty="0">
                          <a:solidFill>
                            <a:srgbClr val="000000"/>
                          </a:solidFill>
                          <a:effectLst/>
                          <a:latin typeface="Open Sans ExtraBold" panose="020B0906030804020204" pitchFamily="34" charset="0"/>
                          <a:ea typeface="Open Sans ExtraBold" panose="020B0906030804020204" pitchFamily="34" charset="0"/>
                          <a:cs typeface="Open Sans ExtraBold" panose="020B0906030804020204" pitchFamily="34" charset="0"/>
                        </a:rPr>
                        <a:t>No.:</a:t>
                      </a:r>
                      <a:r>
                        <a:rPr lang="en-US" sz="1000" b="1" dirty="0">
                          <a:solidFill>
                            <a:srgbClr val="000000"/>
                          </a:solidFill>
                          <a:effectLst/>
                          <a:latin typeface="Open Sans Light" panose="020B0306030504020204" pitchFamily="34" charset="0"/>
                          <a:ea typeface="Open Sans Light" panose="020B0306030504020204" pitchFamily="34" charset="0"/>
                          <a:cs typeface="Open Sans Light" panose="020B0306030504020204" pitchFamily="34" charset="0"/>
                        </a:rPr>
                        <a:t> </a:t>
                      </a:r>
                      <a:r>
                        <a:rPr lang="en-US" sz="1000" dirty="0">
                          <a:solidFill>
                            <a:srgbClr val="000000"/>
                          </a:solidFill>
                          <a:effectLst/>
                          <a:latin typeface="Open Sans Light" panose="020B0306030504020204" pitchFamily="34" charset="0"/>
                          <a:ea typeface="Open Sans Light" panose="020B0306030504020204" pitchFamily="34" charset="0"/>
                          <a:cs typeface="Open Sans Light" panose="020B0306030504020204" pitchFamily="34" charset="0"/>
                        </a:rPr>
                        <a:t>2   XXXX storage spheres xxx-T-XX A/B/C/D/E/F/G/H/I/J/K/L (1 of 12)</a:t>
                      </a:r>
                      <a:endParaRPr lang="en-US" sz="1000" dirty="0">
                        <a:effectLst/>
                        <a:latin typeface="Open Sans Light" panose="020B0306030504020204" pitchFamily="34" charset="0"/>
                        <a:ea typeface="Open Sans Light" panose="020B0306030504020204" pitchFamily="34" charset="0"/>
                        <a:cs typeface="Open Sans Light" panose="020B0306030504020204" pitchFamily="34" charset="0"/>
                      </a:endParaRPr>
                    </a:p>
                  </a:txBody>
                  <a:tcPr marL="42019" marR="42019"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2"/>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624936116"/>
                  </a:ext>
                </a:extLst>
              </a:tr>
              <a:tr h="202573">
                <a:tc>
                  <a:txBody>
                    <a:bodyPr/>
                    <a:lstStyle/>
                    <a:p>
                      <a:pPr algn="ctr">
                        <a:spcBef>
                          <a:spcPts val="300"/>
                        </a:spcBef>
                        <a:spcAft>
                          <a:spcPts val="300"/>
                        </a:spcAft>
                      </a:pPr>
                      <a:r>
                        <a:rPr lang="en-US" sz="1000" b="1">
                          <a:solidFill>
                            <a:srgbClr val="000000"/>
                          </a:solidFill>
                          <a:effectLst/>
                          <a:latin typeface="Open Sans ExtraBold" panose="020B0906030804020204" pitchFamily="34" charset="0"/>
                          <a:ea typeface="Open Sans ExtraBold" panose="020B0906030804020204" pitchFamily="34" charset="0"/>
                          <a:cs typeface="Open Sans ExtraBold" panose="020B0906030804020204" pitchFamily="34" charset="0"/>
                        </a:rPr>
                        <a:t>#</a:t>
                      </a:r>
                      <a:endParaRPr lang="en-US" sz="1000">
                        <a:effectLst/>
                        <a:latin typeface="Open Sans ExtraBold" panose="020B0906030804020204" pitchFamily="34" charset="0"/>
                        <a:ea typeface="Open Sans ExtraBold" panose="020B0906030804020204" pitchFamily="34" charset="0"/>
                        <a:cs typeface="Open Sans ExtraBold" panose="020B0906030804020204" pitchFamily="34" charset="0"/>
                      </a:endParaRPr>
                    </a:p>
                  </a:txBody>
                  <a:tcPr marL="42019" marR="42019"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2"/>
                    </a:solidFill>
                  </a:tcPr>
                </a:tc>
                <a:tc>
                  <a:txBody>
                    <a:bodyPr/>
                    <a:lstStyle/>
                    <a:p>
                      <a:pPr algn="ctr">
                        <a:spcBef>
                          <a:spcPts val="300"/>
                        </a:spcBef>
                        <a:spcAft>
                          <a:spcPts val="300"/>
                        </a:spcAft>
                      </a:pPr>
                      <a:r>
                        <a:rPr lang="en-US" sz="1000" b="1">
                          <a:solidFill>
                            <a:srgbClr val="000000"/>
                          </a:solidFill>
                          <a:effectLst/>
                          <a:latin typeface="Open Sans ExtraBold" panose="020B0906030804020204" pitchFamily="34" charset="0"/>
                          <a:ea typeface="Open Sans ExtraBold" panose="020B0906030804020204" pitchFamily="34" charset="0"/>
                          <a:cs typeface="Open Sans ExtraBold" panose="020B0906030804020204" pitchFamily="34" charset="0"/>
                        </a:rPr>
                        <a:t>Dev.</a:t>
                      </a:r>
                      <a:endParaRPr lang="en-US" sz="1000">
                        <a:effectLst/>
                        <a:latin typeface="Open Sans ExtraBold" panose="020B0906030804020204" pitchFamily="34" charset="0"/>
                        <a:ea typeface="Open Sans ExtraBold" panose="020B0906030804020204" pitchFamily="34" charset="0"/>
                        <a:cs typeface="Open Sans ExtraBold" panose="020B0906030804020204" pitchFamily="34" charset="0"/>
                      </a:endParaRPr>
                    </a:p>
                  </a:txBody>
                  <a:tcPr marL="42019" marR="42019"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2"/>
                    </a:solidFill>
                  </a:tcPr>
                </a:tc>
                <a:tc>
                  <a:txBody>
                    <a:bodyPr/>
                    <a:lstStyle/>
                    <a:p>
                      <a:pPr algn="ctr">
                        <a:spcBef>
                          <a:spcPts val="300"/>
                        </a:spcBef>
                        <a:spcAft>
                          <a:spcPts val="300"/>
                        </a:spcAft>
                      </a:pPr>
                      <a:r>
                        <a:rPr lang="en-US" sz="1000" b="1">
                          <a:solidFill>
                            <a:srgbClr val="000000"/>
                          </a:solidFill>
                          <a:effectLst/>
                          <a:latin typeface="Open Sans ExtraBold" panose="020B0906030804020204" pitchFamily="34" charset="0"/>
                          <a:ea typeface="Open Sans ExtraBold" panose="020B0906030804020204" pitchFamily="34" charset="0"/>
                          <a:cs typeface="Open Sans ExtraBold" panose="020B0906030804020204" pitchFamily="34" charset="0"/>
                        </a:rPr>
                        <a:t>Causes</a:t>
                      </a:r>
                      <a:endParaRPr lang="en-US" sz="1000">
                        <a:effectLst/>
                        <a:latin typeface="Open Sans ExtraBold" panose="020B0906030804020204" pitchFamily="34" charset="0"/>
                        <a:ea typeface="Open Sans ExtraBold" panose="020B0906030804020204" pitchFamily="34" charset="0"/>
                        <a:cs typeface="Open Sans ExtraBold" panose="020B0906030804020204" pitchFamily="34" charset="0"/>
                      </a:endParaRPr>
                    </a:p>
                  </a:txBody>
                  <a:tcPr marL="42019" marR="42019"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2"/>
                    </a:solidFill>
                  </a:tcPr>
                </a:tc>
                <a:tc>
                  <a:txBody>
                    <a:bodyPr/>
                    <a:lstStyle/>
                    <a:p>
                      <a:pPr algn="ctr">
                        <a:spcBef>
                          <a:spcPts val="300"/>
                        </a:spcBef>
                        <a:spcAft>
                          <a:spcPts val="300"/>
                        </a:spcAft>
                      </a:pPr>
                      <a:r>
                        <a:rPr lang="en-US" sz="1000" b="1">
                          <a:solidFill>
                            <a:srgbClr val="000000"/>
                          </a:solidFill>
                          <a:effectLst/>
                          <a:latin typeface="Open Sans ExtraBold" panose="020B0906030804020204" pitchFamily="34" charset="0"/>
                          <a:ea typeface="Open Sans ExtraBold" panose="020B0906030804020204" pitchFamily="34" charset="0"/>
                          <a:cs typeface="Open Sans ExtraBold" panose="020B0906030804020204" pitchFamily="34" charset="0"/>
                        </a:rPr>
                        <a:t>Consequences</a:t>
                      </a:r>
                      <a:endParaRPr lang="en-US" sz="1000">
                        <a:effectLst/>
                        <a:latin typeface="Open Sans ExtraBold" panose="020B0906030804020204" pitchFamily="34" charset="0"/>
                        <a:ea typeface="Open Sans ExtraBold" panose="020B0906030804020204" pitchFamily="34" charset="0"/>
                        <a:cs typeface="Open Sans ExtraBold" panose="020B0906030804020204" pitchFamily="34" charset="0"/>
                      </a:endParaRPr>
                    </a:p>
                  </a:txBody>
                  <a:tcPr marL="42019" marR="42019"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2"/>
                    </a:solidFill>
                  </a:tcPr>
                </a:tc>
                <a:tc>
                  <a:txBody>
                    <a:bodyPr/>
                    <a:lstStyle/>
                    <a:p>
                      <a:pPr algn="ctr">
                        <a:spcBef>
                          <a:spcPts val="300"/>
                        </a:spcBef>
                        <a:spcAft>
                          <a:spcPts val="300"/>
                        </a:spcAft>
                      </a:pPr>
                      <a:r>
                        <a:rPr lang="en-US" sz="1000" b="1">
                          <a:solidFill>
                            <a:srgbClr val="000000"/>
                          </a:solidFill>
                          <a:effectLst/>
                          <a:latin typeface="Open Sans ExtraBold" panose="020B0906030804020204" pitchFamily="34" charset="0"/>
                          <a:ea typeface="Open Sans ExtraBold" panose="020B0906030804020204" pitchFamily="34" charset="0"/>
                          <a:cs typeface="Open Sans ExtraBold" panose="020B0906030804020204" pitchFamily="34" charset="0"/>
                        </a:rPr>
                        <a:t>Safeguards</a:t>
                      </a:r>
                      <a:endParaRPr lang="en-US" sz="1000">
                        <a:effectLst/>
                        <a:latin typeface="Open Sans ExtraBold" panose="020B0906030804020204" pitchFamily="34" charset="0"/>
                        <a:ea typeface="Open Sans ExtraBold" panose="020B0906030804020204" pitchFamily="34" charset="0"/>
                        <a:cs typeface="Open Sans ExtraBold" panose="020B0906030804020204" pitchFamily="34" charset="0"/>
                      </a:endParaRPr>
                    </a:p>
                  </a:txBody>
                  <a:tcPr marL="42019" marR="42019"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2"/>
                    </a:solidFill>
                  </a:tcPr>
                </a:tc>
                <a:tc>
                  <a:txBody>
                    <a:bodyPr/>
                    <a:lstStyle/>
                    <a:p>
                      <a:pPr algn="ctr">
                        <a:spcBef>
                          <a:spcPts val="300"/>
                        </a:spcBef>
                        <a:spcAft>
                          <a:spcPts val="300"/>
                        </a:spcAft>
                      </a:pPr>
                      <a:r>
                        <a:rPr lang="en-US" sz="1000" b="1">
                          <a:solidFill>
                            <a:srgbClr val="000000"/>
                          </a:solidFill>
                          <a:effectLst/>
                          <a:latin typeface="Open Sans ExtraBold" panose="020B0906030804020204" pitchFamily="34" charset="0"/>
                          <a:ea typeface="Open Sans ExtraBold" panose="020B0906030804020204" pitchFamily="34" charset="0"/>
                          <a:cs typeface="Open Sans ExtraBold" panose="020B0906030804020204" pitchFamily="34" charset="0"/>
                        </a:rPr>
                        <a:t>Recs</a:t>
                      </a:r>
                      <a:endParaRPr lang="en-US" sz="1000">
                        <a:effectLst/>
                        <a:latin typeface="Open Sans ExtraBold" panose="020B0906030804020204" pitchFamily="34" charset="0"/>
                        <a:ea typeface="Open Sans ExtraBold" panose="020B0906030804020204" pitchFamily="34" charset="0"/>
                        <a:cs typeface="Open Sans ExtraBold" panose="020B0906030804020204" pitchFamily="34" charset="0"/>
                      </a:endParaRPr>
                    </a:p>
                  </a:txBody>
                  <a:tcPr marL="42019" marR="42019"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2"/>
                    </a:solidFill>
                  </a:tcPr>
                </a:tc>
                <a:extLst>
                  <a:ext uri="{0D108BD9-81ED-4DB2-BD59-A6C34878D82A}">
                    <a16:rowId xmlns:a16="http://schemas.microsoft.com/office/drawing/2014/main" val="3103183082"/>
                  </a:ext>
                </a:extLst>
              </a:tr>
              <a:tr h="1300440">
                <a:tc>
                  <a:txBody>
                    <a:bodyPr/>
                    <a:lstStyle/>
                    <a:p>
                      <a:pPr algn="just">
                        <a:spcBef>
                          <a:spcPts val="300"/>
                        </a:spcBef>
                        <a:spcAft>
                          <a:spcPts val="300"/>
                        </a:spcAft>
                        <a:tabLst>
                          <a:tab pos="182880" algn="l"/>
                          <a:tab pos="274320" algn="l"/>
                          <a:tab pos="365760" algn="l"/>
                          <a:tab pos="457200" algn="l"/>
                          <a:tab pos="548640" algn="l"/>
                          <a:tab pos="640080" algn="l"/>
                        </a:tabLst>
                      </a:pPr>
                      <a:r>
                        <a:rPr lang="en-US" sz="1000">
                          <a:effectLst/>
                          <a:latin typeface="Open Sans Light" panose="020B0306030504020204" pitchFamily="34" charset="0"/>
                          <a:ea typeface="Open Sans Light" panose="020B0306030504020204" pitchFamily="34" charset="0"/>
                          <a:cs typeface="Open Sans Light" panose="020B0306030504020204" pitchFamily="34" charset="0"/>
                        </a:rPr>
                        <a:t>2.1</a:t>
                      </a:r>
                    </a:p>
                  </a:txBody>
                  <a:tcPr marL="36000" marR="36000" marT="36000" marB="3600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noFill/>
                      <a:prstDash val="solid"/>
                      <a:round/>
                      <a:headEnd type="none" w="med" len="med"/>
                      <a:tailEnd type="none" w="med" len="med"/>
                    </a:lnB>
                    <a:solidFill>
                      <a:schemeClr val="bg1"/>
                    </a:solidFill>
                  </a:tcPr>
                </a:tc>
                <a:tc>
                  <a:txBody>
                    <a:bodyPr/>
                    <a:lstStyle/>
                    <a:p>
                      <a:pPr algn="just">
                        <a:spcBef>
                          <a:spcPts val="300"/>
                        </a:spcBef>
                        <a:spcAft>
                          <a:spcPts val="300"/>
                        </a:spcAft>
                        <a:tabLst>
                          <a:tab pos="182880" algn="l"/>
                          <a:tab pos="274320" algn="l"/>
                          <a:tab pos="365760" algn="l"/>
                          <a:tab pos="457200" algn="l"/>
                          <a:tab pos="548640" algn="l"/>
                          <a:tab pos="640080" algn="l"/>
                        </a:tabLst>
                      </a:pPr>
                      <a:r>
                        <a:rPr lang="en-US" sz="1000">
                          <a:effectLst/>
                          <a:latin typeface="Open Sans Light" panose="020B0306030504020204" pitchFamily="34" charset="0"/>
                          <a:ea typeface="Open Sans Light" panose="020B0306030504020204" pitchFamily="34" charset="0"/>
                          <a:cs typeface="Open Sans Light" panose="020B0306030504020204" pitchFamily="34" charset="0"/>
                        </a:rPr>
                        <a:t>High level</a:t>
                      </a:r>
                    </a:p>
                  </a:txBody>
                  <a:tcPr marL="36000" marR="36000" marT="36000" marB="3600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noFill/>
                      <a:prstDash val="solid"/>
                      <a:round/>
                      <a:headEnd type="none" w="med" len="med"/>
                      <a:tailEnd type="none" w="med" len="med"/>
                    </a:lnB>
                    <a:solidFill>
                      <a:schemeClr val="bg1"/>
                    </a:solidFill>
                  </a:tcPr>
                </a:tc>
                <a:tc>
                  <a:txBody>
                    <a:bodyPr/>
                    <a:lstStyle/>
                    <a:p>
                      <a:pPr algn="just">
                        <a:spcBef>
                          <a:spcPts val="300"/>
                        </a:spcBef>
                        <a:spcAft>
                          <a:spcPts val="0"/>
                        </a:spcAft>
                        <a:tabLst>
                          <a:tab pos="182880" algn="l"/>
                          <a:tab pos="274320" algn="l"/>
                          <a:tab pos="365760" algn="l"/>
                          <a:tab pos="457200" algn="l"/>
                          <a:tab pos="548640" algn="l"/>
                          <a:tab pos="640080" algn="l"/>
                        </a:tabLst>
                      </a:pPr>
                      <a:r>
                        <a:rPr lang="en-US" sz="1000">
                          <a:effectLst/>
                          <a:latin typeface="Open Sans Light" panose="020B0306030504020204" pitchFamily="34" charset="0"/>
                          <a:ea typeface="Open Sans Light" panose="020B0306030504020204" pitchFamily="34" charset="0"/>
                          <a:cs typeface="Open Sans Light" panose="020B0306030504020204" pitchFamily="34" charset="0"/>
                        </a:rPr>
                        <a:t>Too much flow to one sphere from XX Plant (through their pump; about 40 bar MDH)</a:t>
                      </a:r>
                    </a:p>
                    <a:p>
                      <a:pPr algn="just">
                        <a:spcBef>
                          <a:spcPts val="0"/>
                        </a:spcBef>
                        <a:spcAft>
                          <a:spcPts val="0"/>
                        </a:spcAft>
                        <a:tabLst>
                          <a:tab pos="182880" algn="l"/>
                          <a:tab pos="274320" algn="l"/>
                          <a:tab pos="365760" algn="l"/>
                          <a:tab pos="457200" algn="l"/>
                          <a:tab pos="548640" algn="l"/>
                          <a:tab pos="640080" algn="l"/>
                        </a:tabLst>
                      </a:pPr>
                      <a:r>
                        <a:rPr lang="en-US" sz="1000" b="1">
                          <a:solidFill>
                            <a:schemeClr val="accent5"/>
                          </a:solidFill>
                          <a:effectLst/>
                          <a:latin typeface="Open Sans" panose="020B0606030504020204" pitchFamily="34" charset="0"/>
                          <a:ea typeface="Open Sans" panose="020B0606030504020204" pitchFamily="34" charset="0"/>
                          <a:cs typeface="Open Sans" panose="020B0606030504020204" pitchFamily="34" charset="0"/>
                        </a:rPr>
                        <a:t>IEF Type:  Mech</a:t>
                      </a:r>
                      <a:endParaRPr lang="en-US" sz="1000">
                        <a:solidFill>
                          <a:schemeClr val="accent5"/>
                        </a:solidFill>
                        <a:effectLst/>
                        <a:latin typeface="Open Sans" panose="020B0606030504020204" pitchFamily="34" charset="0"/>
                        <a:ea typeface="Open Sans" panose="020B0606030504020204" pitchFamily="34" charset="0"/>
                        <a:cs typeface="Open Sans" panose="020B0606030504020204" pitchFamily="34" charset="0"/>
                      </a:endParaRPr>
                    </a:p>
                    <a:p>
                      <a:pPr algn="just">
                        <a:spcBef>
                          <a:spcPts val="0"/>
                        </a:spcBef>
                        <a:spcAft>
                          <a:spcPts val="0"/>
                        </a:spcAft>
                        <a:tabLst>
                          <a:tab pos="182880" algn="l"/>
                          <a:tab pos="274320" algn="l"/>
                          <a:tab pos="365760" algn="l"/>
                          <a:tab pos="457200" algn="l"/>
                          <a:tab pos="548640" algn="l"/>
                          <a:tab pos="640080" algn="l"/>
                        </a:tabLst>
                      </a:pPr>
                      <a:r>
                        <a:rPr lang="en-US" sz="1000" b="1">
                          <a:solidFill>
                            <a:schemeClr val="accent5"/>
                          </a:solidFill>
                          <a:effectLst/>
                          <a:latin typeface="Open Sans" panose="020B0606030504020204" pitchFamily="34" charset="0"/>
                          <a:ea typeface="Open Sans" panose="020B0606030504020204" pitchFamily="34" charset="0"/>
                          <a:cs typeface="Open Sans" panose="020B0606030504020204" pitchFamily="34" charset="0"/>
                        </a:rPr>
                        <a:t>IEF = 0.1/yr</a:t>
                      </a:r>
                      <a:endParaRPr lang="en-US" sz="1000">
                        <a:solidFill>
                          <a:schemeClr val="accent5"/>
                        </a:solidFill>
                        <a:effectLst/>
                        <a:latin typeface="Open Sans" panose="020B0606030504020204" pitchFamily="34" charset="0"/>
                        <a:ea typeface="Open Sans" panose="020B0606030504020204" pitchFamily="34" charset="0"/>
                        <a:cs typeface="Open Sans" panose="020B0606030504020204" pitchFamily="34" charset="0"/>
                      </a:endParaRPr>
                    </a:p>
                    <a:p>
                      <a:pPr algn="just">
                        <a:spcBef>
                          <a:spcPts val="300"/>
                        </a:spcBef>
                        <a:spcAft>
                          <a:spcPts val="300"/>
                        </a:spcAft>
                        <a:tabLst>
                          <a:tab pos="182880" algn="l"/>
                          <a:tab pos="274320" algn="l"/>
                          <a:tab pos="365760" algn="l"/>
                          <a:tab pos="457200" algn="l"/>
                          <a:tab pos="548640" algn="l"/>
                          <a:tab pos="640080" algn="l"/>
                        </a:tabLst>
                      </a:pPr>
                      <a:r>
                        <a:rPr lang="en-US" sz="1000">
                          <a:effectLst/>
                          <a:latin typeface="Open Sans Light" panose="020B0306030504020204" pitchFamily="34" charset="0"/>
                          <a:ea typeface="Open Sans Light" panose="020B0306030504020204" pitchFamily="34" charset="0"/>
                          <a:cs typeface="Open Sans Light" panose="020B0306030504020204" pitchFamily="34" charset="0"/>
                        </a:rPr>
                        <a:t> </a:t>
                      </a:r>
                    </a:p>
                  </a:txBody>
                  <a:tcPr marL="36000" marR="36000" marT="36000" marB="3600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algn="just">
                        <a:spcBef>
                          <a:spcPts val="300"/>
                        </a:spcBef>
                        <a:spcAft>
                          <a:spcPts val="300"/>
                        </a:spcAft>
                        <a:tabLst>
                          <a:tab pos="182880" algn="l"/>
                          <a:tab pos="274320" algn="l"/>
                          <a:tab pos="365760" algn="l"/>
                          <a:tab pos="457200" algn="l"/>
                          <a:tab pos="548640" algn="l"/>
                          <a:tab pos="640080" algn="l"/>
                        </a:tabLst>
                      </a:pPr>
                      <a:r>
                        <a:rPr lang="en-US" sz="1000">
                          <a:effectLst/>
                          <a:latin typeface="Open Sans Light" panose="020B0306030504020204" pitchFamily="34" charset="0"/>
                          <a:ea typeface="Open Sans Light" panose="020B0306030504020204" pitchFamily="34" charset="0"/>
                          <a:cs typeface="Open Sans Light" panose="020B0306030504020204" pitchFamily="34" charset="0"/>
                        </a:rPr>
                        <a:t>High pressure (see 2.5)</a:t>
                      </a:r>
                    </a:p>
                  </a:txBody>
                  <a:tcPr marL="36000" marR="36000" marT="36000" marB="3600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algn="just">
                        <a:spcBef>
                          <a:spcPts val="0"/>
                        </a:spcBef>
                        <a:spcAft>
                          <a:spcPts val="0"/>
                        </a:spcAft>
                        <a:tabLst>
                          <a:tab pos="182880" algn="l"/>
                          <a:tab pos="274320" algn="l"/>
                          <a:tab pos="365760" algn="l"/>
                          <a:tab pos="457200" algn="l"/>
                          <a:tab pos="548640" algn="l"/>
                          <a:tab pos="640080" algn="l"/>
                        </a:tabLst>
                      </a:pPr>
                      <a:r>
                        <a:rPr lang="en-US" sz="1000">
                          <a:effectLst/>
                          <a:latin typeface="Open Sans Light" panose="020B0306030504020204" pitchFamily="34" charset="0"/>
                          <a:ea typeface="Open Sans Light" panose="020B0306030504020204" pitchFamily="34" charset="0"/>
                          <a:cs typeface="Open Sans Light" panose="020B0306030504020204" pitchFamily="34" charset="0"/>
                        </a:rPr>
                        <a:t>High level SIF with level sensors voted 2oo2, to close inlet valve</a:t>
                      </a:r>
                    </a:p>
                    <a:p>
                      <a:pPr marL="0" algn="just" defTabSz="914400" rtl="0" eaLnBrk="1" latinLnBrk="0" hangingPunct="1">
                        <a:spcBef>
                          <a:spcPts val="0"/>
                        </a:spcBef>
                        <a:spcAft>
                          <a:spcPts val="0"/>
                        </a:spcAft>
                        <a:tabLst>
                          <a:tab pos="182880" algn="l"/>
                          <a:tab pos="274320" algn="l"/>
                          <a:tab pos="365760" algn="l"/>
                          <a:tab pos="457200" algn="l"/>
                          <a:tab pos="548640" algn="l"/>
                          <a:tab pos="640080" algn="l"/>
                        </a:tabLst>
                      </a:pPr>
                      <a:r>
                        <a:rPr lang="en-US" sz="1000" b="1" kern="1200">
                          <a:solidFill>
                            <a:schemeClr val="accent5"/>
                          </a:solidFill>
                          <a:effectLst/>
                          <a:latin typeface="Open Sans" panose="020B0606030504020204" pitchFamily="34" charset="0"/>
                          <a:ea typeface="Open Sans" panose="020B0606030504020204" pitchFamily="34" charset="0"/>
                          <a:cs typeface="Open Sans" panose="020B0606030504020204" pitchFamily="34" charset="0"/>
                        </a:rPr>
                        <a:t>IPL Type:  SIL 1</a:t>
                      </a:r>
                    </a:p>
                    <a:p>
                      <a:pPr marL="0" algn="just" defTabSz="914400" rtl="0" eaLnBrk="1" latinLnBrk="0" hangingPunct="1">
                        <a:spcBef>
                          <a:spcPts val="0"/>
                        </a:spcBef>
                        <a:spcAft>
                          <a:spcPts val="0"/>
                        </a:spcAft>
                        <a:tabLst>
                          <a:tab pos="182880" algn="l"/>
                          <a:tab pos="274320" algn="l"/>
                          <a:tab pos="365760" algn="l"/>
                          <a:tab pos="457200" algn="l"/>
                          <a:tab pos="548640" algn="l"/>
                          <a:tab pos="640080" algn="l"/>
                        </a:tabLst>
                      </a:pPr>
                      <a:r>
                        <a:rPr lang="en-US" sz="1000" b="1" kern="1200">
                          <a:solidFill>
                            <a:schemeClr val="accent5"/>
                          </a:solidFill>
                          <a:effectLst/>
                          <a:latin typeface="Open Sans" panose="020B0606030504020204" pitchFamily="34" charset="0"/>
                          <a:ea typeface="Open Sans" panose="020B0606030504020204" pitchFamily="34" charset="0"/>
                          <a:cs typeface="Open Sans" panose="020B0606030504020204" pitchFamily="34" charset="0"/>
                        </a:rPr>
                        <a:t>PFD = 0.1</a:t>
                      </a:r>
                    </a:p>
                    <a:p>
                      <a:pPr algn="just">
                        <a:spcBef>
                          <a:spcPts val="600"/>
                        </a:spcBef>
                        <a:spcAft>
                          <a:spcPts val="0"/>
                        </a:spcAft>
                        <a:tabLst>
                          <a:tab pos="182880" algn="l"/>
                          <a:tab pos="274320" algn="l"/>
                          <a:tab pos="365760" algn="l"/>
                          <a:tab pos="457200" algn="l"/>
                          <a:tab pos="548640" algn="l"/>
                          <a:tab pos="640080" algn="l"/>
                        </a:tabLst>
                      </a:pPr>
                      <a:r>
                        <a:rPr lang="en-US" sz="1000">
                          <a:effectLst/>
                          <a:latin typeface="Open Sans Light" panose="020B0306030504020204" pitchFamily="34" charset="0"/>
                          <a:ea typeface="Open Sans Light" panose="020B0306030504020204" pitchFamily="34" charset="0"/>
                          <a:cs typeface="Open Sans Light" panose="020B0306030504020204" pitchFamily="34" charset="0"/>
                        </a:rPr>
                        <a:t>Overflow thru normally open  pressure equalization line to other spheres</a:t>
                      </a:r>
                    </a:p>
                    <a:p>
                      <a:pPr marL="0" algn="just" defTabSz="914400" rtl="0" eaLnBrk="1" latinLnBrk="0" hangingPunct="1">
                        <a:spcBef>
                          <a:spcPts val="0"/>
                        </a:spcBef>
                        <a:spcAft>
                          <a:spcPts val="0"/>
                        </a:spcAft>
                        <a:tabLst>
                          <a:tab pos="182880" algn="l"/>
                          <a:tab pos="274320" algn="l"/>
                          <a:tab pos="365760" algn="l"/>
                          <a:tab pos="457200" algn="l"/>
                          <a:tab pos="548640" algn="l"/>
                          <a:tab pos="640080" algn="l"/>
                        </a:tabLst>
                      </a:pPr>
                      <a:r>
                        <a:rPr lang="en-US" sz="1000" b="1" kern="1200">
                          <a:solidFill>
                            <a:schemeClr val="accent5"/>
                          </a:solidFill>
                          <a:effectLst/>
                          <a:latin typeface="Open Sans" panose="020B0606030504020204" pitchFamily="34" charset="0"/>
                          <a:ea typeface="Open Sans" panose="020B0606030504020204" pitchFamily="34" charset="0"/>
                          <a:cs typeface="Open Sans" panose="020B0606030504020204" pitchFamily="34" charset="0"/>
                        </a:rPr>
                        <a:t>IPL Type: Process Vent</a:t>
                      </a:r>
                    </a:p>
                    <a:p>
                      <a:pPr marL="0" algn="just" defTabSz="914400" rtl="0" eaLnBrk="1" latinLnBrk="0" hangingPunct="1">
                        <a:spcBef>
                          <a:spcPts val="0"/>
                        </a:spcBef>
                        <a:spcAft>
                          <a:spcPts val="0"/>
                        </a:spcAft>
                        <a:tabLst>
                          <a:tab pos="182880" algn="l"/>
                          <a:tab pos="274320" algn="l"/>
                          <a:tab pos="365760" algn="l"/>
                          <a:tab pos="457200" algn="l"/>
                          <a:tab pos="548640" algn="l"/>
                          <a:tab pos="640080" algn="l"/>
                        </a:tabLst>
                      </a:pPr>
                      <a:r>
                        <a:rPr lang="en-US" sz="1000" b="1" kern="1200">
                          <a:solidFill>
                            <a:schemeClr val="accent5"/>
                          </a:solidFill>
                          <a:effectLst/>
                          <a:latin typeface="Open Sans" panose="020B0606030504020204" pitchFamily="34" charset="0"/>
                          <a:ea typeface="Open Sans" panose="020B0606030504020204" pitchFamily="34" charset="0"/>
                          <a:cs typeface="Open Sans" panose="020B0606030504020204" pitchFamily="34" charset="0"/>
                        </a:rPr>
                        <a:t>PFD = 0.01</a:t>
                      </a:r>
                    </a:p>
                  </a:txBody>
                  <a:tcPr marL="36000" marR="36000" marT="36000" marB="3600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algn="just">
                        <a:spcBef>
                          <a:spcPts val="300"/>
                        </a:spcBef>
                        <a:spcAft>
                          <a:spcPts val="300"/>
                        </a:spcAft>
                        <a:tabLst>
                          <a:tab pos="182880" algn="l"/>
                          <a:tab pos="274320" algn="l"/>
                          <a:tab pos="365760" algn="l"/>
                          <a:tab pos="457200" algn="l"/>
                          <a:tab pos="548640" algn="l"/>
                          <a:tab pos="640080" algn="l"/>
                        </a:tabLst>
                      </a:pPr>
                      <a:r>
                        <a:rPr lang="en-US" sz="1000">
                          <a:effectLst/>
                          <a:latin typeface="Open Sans Light" panose="020B0306030504020204" pitchFamily="34" charset="0"/>
                          <a:ea typeface="Open Sans Light" panose="020B0306030504020204" pitchFamily="34" charset="0"/>
                          <a:cs typeface="Open Sans Light" panose="020B0306030504020204" pitchFamily="34" charset="0"/>
                        </a:rPr>
                        <a:t> </a:t>
                      </a:r>
                    </a:p>
                  </a:txBody>
                  <a:tcPr marL="36000" marR="36000" marT="36000" marB="3600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183377155"/>
                  </a:ext>
                </a:extLst>
              </a:tr>
              <a:tr h="938097">
                <a:tc>
                  <a:txBody>
                    <a:bodyPr/>
                    <a:lstStyle/>
                    <a:p>
                      <a:pPr algn="just">
                        <a:spcBef>
                          <a:spcPts val="300"/>
                        </a:spcBef>
                        <a:spcAft>
                          <a:spcPts val="300"/>
                        </a:spcAft>
                        <a:tabLst>
                          <a:tab pos="182880" algn="l"/>
                          <a:tab pos="274320" algn="l"/>
                          <a:tab pos="365760" algn="l"/>
                          <a:tab pos="457200" algn="l"/>
                          <a:tab pos="548640" algn="l"/>
                          <a:tab pos="640080" algn="l"/>
                        </a:tabLst>
                      </a:pPr>
                      <a:r>
                        <a:rPr lang="en-US" sz="1000">
                          <a:effectLst/>
                          <a:latin typeface="Open Sans Light" panose="020B0306030504020204" pitchFamily="34" charset="0"/>
                          <a:ea typeface="Open Sans Light" panose="020B0306030504020204" pitchFamily="34" charset="0"/>
                          <a:cs typeface="Open Sans Light" panose="020B0306030504020204" pitchFamily="34" charset="0"/>
                        </a:rPr>
                        <a:t> </a:t>
                      </a:r>
                    </a:p>
                  </a:txBody>
                  <a:tcPr marL="36000" marR="36000" marT="36000" marB="3600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solidFill>
                      <a:schemeClr val="bg1"/>
                    </a:solidFill>
                  </a:tcPr>
                </a:tc>
                <a:tc>
                  <a:txBody>
                    <a:bodyPr/>
                    <a:lstStyle/>
                    <a:p>
                      <a:pPr algn="just">
                        <a:spcBef>
                          <a:spcPts val="300"/>
                        </a:spcBef>
                        <a:spcAft>
                          <a:spcPts val="300"/>
                        </a:spcAft>
                        <a:tabLst>
                          <a:tab pos="182880" algn="l"/>
                          <a:tab pos="274320" algn="l"/>
                          <a:tab pos="365760" algn="l"/>
                          <a:tab pos="457200" algn="l"/>
                          <a:tab pos="548640" algn="l"/>
                          <a:tab pos="640080" algn="l"/>
                        </a:tabLst>
                      </a:pPr>
                      <a:r>
                        <a:rPr lang="en-US" sz="1000">
                          <a:effectLst/>
                          <a:latin typeface="Open Sans Light" panose="020B0306030504020204" pitchFamily="34" charset="0"/>
                          <a:ea typeface="Open Sans Light" panose="020B0306030504020204" pitchFamily="34" charset="0"/>
                          <a:cs typeface="Open Sans Light" panose="020B0306030504020204" pitchFamily="34" charset="0"/>
                        </a:rPr>
                        <a:t> </a:t>
                      </a:r>
                    </a:p>
                  </a:txBody>
                  <a:tcPr marL="36000" marR="36000" marT="36000" marB="3600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solidFill>
                      <a:schemeClr val="bg1"/>
                    </a:solidFill>
                  </a:tcPr>
                </a:tc>
                <a:tc>
                  <a:txBody>
                    <a:bodyPr/>
                    <a:lstStyle/>
                    <a:p>
                      <a:pPr algn="just">
                        <a:spcBef>
                          <a:spcPts val="300"/>
                        </a:spcBef>
                        <a:spcAft>
                          <a:spcPts val="300"/>
                        </a:spcAft>
                        <a:tabLst>
                          <a:tab pos="182880" algn="l"/>
                          <a:tab pos="274320" algn="l"/>
                          <a:tab pos="365760" algn="l"/>
                          <a:tab pos="457200" algn="l"/>
                          <a:tab pos="548640" algn="l"/>
                          <a:tab pos="640080" algn="l"/>
                        </a:tabLst>
                      </a:pPr>
                      <a:r>
                        <a:rPr lang="en-US" sz="1000">
                          <a:effectLst/>
                          <a:latin typeface="Open Sans Light" panose="020B0306030504020204" pitchFamily="34" charset="0"/>
                          <a:ea typeface="Open Sans Light" panose="020B0306030504020204" pitchFamily="34" charset="0"/>
                          <a:cs typeface="Open Sans Light" panose="020B0306030504020204" pitchFamily="34" charset="0"/>
                        </a:rPr>
                        <a:t>Misdirected flow - Liquid   from xxx   Plant(s) to spheres (see 1.4)</a:t>
                      </a:r>
                    </a:p>
                  </a:txBody>
                  <a:tcPr marL="36000" marR="36000" marT="36000" marB="3600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noFill/>
                      <a:prstDash val="solid"/>
                      <a:round/>
                      <a:headEnd type="none" w="med" len="med"/>
                      <a:tailEnd type="none" w="med" len="med"/>
                    </a:lnB>
                    <a:solidFill>
                      <a:schemeClr val="bg1"/>
                    </a:solidFill>
                  </a:tcPr>
                </a:tc>
                <a:tc>
                  <a:txBody>
                    <a:bodyPr/>
                    <a:lstStyle/>
                    <a:p>
                      <a:pPr algn="just">
                        <a:spcBef>
                          <a:spcPts val="300"/>
                        </a:spcBef>
                        <a:spcAft>
                          <a:spcPts val="300"/>
                        </a:spcAft>
                        <a:tabLst>
                          <a:tab pos="182880" algn="l"/>
                          <a:tab pos="274320" algn="l"/>
                          <a:tab pos="365760" algn="l"/>
                          <a:tab pos="457200" algn="l"/>
                          <a:tab pos="548640" algn="l"/>
                          <a:tab pos="640080" algn="l"/>
                        </a:tabLst>
                      </a:pPr>
                      <a:r>
                        <a:rPr lang="en-US" sz="1000">
                          <a:effectLst/>
                          <a:latin typeface="Open Sans Light" panose="020B0306030504020204" pitchFamily="34" charset="0"/>
                          <a:ea typeface="Open Sans Light" panose="020B0306030504020204" pitchFamily="34" charset="0"/>
                          <a:cs typeface="Open Sans Light" panose="020B0306030504020204" pitchFamily="34" charset="0"/>
                        </a:rPr>
                        <a:t>Overpressure of sphere not credible from high level, for normal operating pressure of the   column (which is 1.75 MPa), unless all spheres are liquid filled and then thermal expansion of the liquid could overpressure the spheres</a:t>
                      </a:r>
                    </a:p>
                  </a:txBody>
                  <a:tcPr marL="36000" marR="36000" marT="36000" marB="3600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noFill/>
                      <a:prstDash val="solid"/>
                      <a:round/>
                      <a:headEnd type="none" w="med" len="med"/>
                      <a:tailEnd type="none" w="med" len="med"/>
                    </a:lnB>
                    <a:solidFill>
                      <a:schemeClr val="bg1"/>
                    </a:solidFill>
                  </a:tcPr>
                </a:tc>
                <a:tc rowSpan="3">
                  <a:txBody>
                    <a:bodyPr/>
                    <a:lstStyle/>
                    <a:p>
                      <a:pPr algn="just">
                        <a:spcBef>
                          <a:spcPts val="0"/>
                        </a:spcBef>
                        <a:spcAft>
                          <a:spcPts val="0"/>
                        </a:spcAft>
                        <a:tabLst>
                          <a:tab pos="182880" algn="l"/>
                          <a:tab pos="274320" algn="l"/>
                          <a:tab pos="365760" algn="l"/>
                          <a:tab pos="457200" algn="l"/>
                          <a:tab pos="548640" algn="l"/>
                          <a:tab pos="640080" algn="l"/>
                        </a:tabLst>
                      </a:pPr>
                      <a:r>
                        <a:rPr lang="en-US" sz="1000">
                          <a:effectLst/>
                          <a:latin typeface="Open Sans Light" panose="020B0306030504020204" pitchFamily="34" charset="0"/>
                          <a:ea typeface="Open Sans Light" panose="020B0306030504020204" pitchFamily="34" charset="0"/>
                          <a:cs typeface="Open Sans Light" panose="020B0306030504020204" pitchFamily="34" charset="0"/>
                        </a:rPr>
                        <a:t>High level SIF with level sensors voted 2oo2, to close inlet valve</a:t>
                      </a:r>
                    </a:p>
                    <a:p>
                      <a:pPr marL="0" algn="just" defTabSz="914400" rtl="0" eaLnBrk="1" latinLnBrk="0" hangingPunct="1">
                        <a:spcBef>
                          <a:spcPts val="0"/>
                        </a:spcBef>
                        <a:spcAft>
                          <a:spcPts val="0"/>
                        </a:spcAft>
                        <a:tabLst>
                          <a:tab pos="182880" algn="l"/>
                          <a:tab pos="274320" algn="l"/>
                          <a:tab pos="365760" algn="l"/>
                          <a:tab pos="457200" algn="l"/>
                          <a:tab pos="548640" algn="l"/>
                          <a:tab pos="640080" algn="l"/>
                        </a:tabLst>
                      </a:pPr>
                      <a:r>
                        <a:rPr lang="en-US" sz="1000" b="1" kern="1200">
                          <a:solidFill>
                            <a:schemeClr val="accent5"/>
                          </a:solidFill>
                          <a:effectLst/>
                          <a:latin typeface="Open Sans" panose="020B0606030504020204" pitchFamily="34" charset="0"/>
                          <a:ea typeface="Open Sans" panose="020B0606030504020204" pitchFamily="34" charset="0"/>
                          <a:cs typeface="Open Sans" panose="020B0606030504020204" pitchFamily="34" charset="0"/>
                        </a:rPr>
                        <a:t>IPL Type:  SIL 1</a:t>
                      </a:r>
                    </a:p>
                    <a:p>
                      <a:pPr marL="0" algn="just" defTabSz="914400" rtl="0" eaLnBrk="1" latinLnBrk="0" hangingPunct="1">
                        <a:spcBef>
                          <a:spcPts val="0"/>
                        </a:spcBef>
                        <a:spcAft>
                          <a:spcPts val="0"/>
                        </a:spcAft>
                        <a:tabLst>
                          <a:tab pos="182880" algn="l"/>
                          <a:tab pos="274320" algn="l"/>
                          <a:tab pos="365760" algn="l"/>
                          <a:tab pos="457200" algn="l"/>
                          <a:tab pos="548640" algn="l"/>
                          <a:tab pos="640080" algn="l"/>
                        </a:tabLst>
                      </a:pPr>
                      <a:r>
                        <a:rPr lang="en-US" sz="1000" b="1" kern="1200">
                          <a:solidFill>
                            <a:schemeClr val="accent5"/>
                          </a:solidFill>
                          <a:effectLst/>
                          <a:latin typeface="Open Sans" panose="020B0606030504020204" pitchFamily="34" charset="0"/>
                          <a:ea typeface="Open Sans" panose="020B0606030504020204" pitchFamily="34" charset="0"/>
                          <a:cs typeface="Open Sans" panose="020B0606030504020204" pitchFamily="34" charset="0"/>
                        </a:rPr>
                        <a:t>PFD = 0.1</a:t>
                      </a:r>
                    </a:p>
                    <a:p>
                      <a:pPr marL="0" algn="just" defTabSz="914400" rtl="0" eaLnBrk="1" latinLnBrk="0" hangingPunct="1">
                        <a:spcBef>
                          <a:spcPts val="600"/>
                        </a:spcBef>
                        <a:spcAft>
                          <a:spcPts val="0"/>
                        </a:spcAft>
                        <a:tabLst>
                          <a:tab pos="182880" algn="l"/>
                          <a:tab pos="274320" algn="l"/>
                          <a:tab pos="365760" algn="l"/>
                          <a:tab pos="457200" algn="l"/>
                          <a:tab pos="548640" algn="l"/>
                          <a:tab pos="640080" algn="l"/>
                        </a:tabLst>
                      </a:pPr>
                      <a:r>
                        <a:rPr lang="en-US" sz="1000" kern="1200">
                          <a:solidFill>
                            <a:schemeClr val="tx1"/>
                          </a:solidFill>
                          <a:effectLst/>
                          <a:latin typeface="Open Sans Light" panose="020B0306030504020204" pitchFamily="34" charset="0"/>
                          <a:ea typeface="Open Sans Light" panose="020B0306030504020204" pitchFamily="34" charset="0"/>
                          <a:cs typeface="Open Sans Light" panose="020B0306030504020204" pitchFamily="34" charset="0"/>
                        </a:rPr>
                        <a:t>Overflow thru normally open  pressure equalization line to other spheres</a:t>
                      </a:r>
                    </a:p>
                    <a:p>
                      <a:pPr marL="0" algn="just" defTabSz="914400" rtl="0" eaLnBrk="1" latinLnBrk="0" hangingPunct="1">
                        <a:spcBef>
                          <a:spcPts val="0"/>
                        </a:spcBef>
                        <a:spcAft>
                          <a:spcPts val="0"/>
                        </a:spcAft>
                        <a:tabLst>
                          <a:tab pos="182880" algn="l"/>
                          <a:tab pos="274320" algn="l"/>
                          <a:tab pos="365760" algn="l"/>
                          <a:tab pos="457200" algn="l"/>
                          <a:tab pos="548640" algn="l"/>
                          <a:tab pos="640080" algn="l"/>
                        </a:tabLst>
                      </a:pPr>
                      <a:r>
                        <a:rPr lang="en-US" sz="1000" b="1" kern="1200">
                          <a:solidFill>
                            <a:schemeClr val="accent5"/>
                          </a:solidFill>
                          <a:effectLst/>
                          <a:latin typeface="Open Sans" panose="020B0606030504020204" pitchFamily="34" charset="0"/>
                          <a:ea typeface="Open Sans" panose="020B0606030504020204" pitchFamily="34" charset="0"/>
                          <a:cs typeface="Open Sans" panose="020B0606030504020204" pitchFamily="34" charset="0"/>
                        </a:rPr>
                        <a:t>IPL Type: Process Vent</a:t>
                      </a:r>
                    </a:p>
                    <a:p>
                      <a:pPr marL="0" algn="just" defTabSz="914400" rtl="0" eaLnBrk="1" latinLnBrk="0" hangingPunct="1">
                        <a:spcBef>
                          <a:spcPts val="0"/>
                        </a:spcBef>
                        <a:spcAft>
                          <a:spcPts val="0"/>
                        </a:spcAft>
                        <a:tabLst>
                          <a:tab pos="182880" algn="l"/>
                          <a:tab pos="274320" algn="l"/>
                          <a:tab pos="365760" algn="l"/>
                          <a:tab pos="457200" algn="l"/>
                          <a:tab pos="548640" algn="l"/>
                          <a:tab pos="640080" algn="l"/>
                        </a:tabLst>
                      </a:pPr>
                      <a:r>
                        <a:rPr lang="en-US" sz="1000" b="1" kern="1200">
                          <a:solidFill>
                            <a:schemeClr val="accent5"/>
                          </a:solidFill>
                          <a:effectLst/>
                          <a:latin typeface="Open Sans" panose="020B0606030504020204" pitchFamily="34" charset="0"/>
                          <a:ea typeface="Open Sans" panose="020B0606030504020204" pitchFamily="34" charset="0"/>
                          <a:cs typeface="Open Sans" panose="020B0606030504020204" pitchFamily="34" charset="0"/>
                        </a:rPr>
                        <a:t>PFD = 0.01</a:t>
                      </a:r>
                    </a:p>
                    <a:p>
                      <a:pPr marL="0" algn="just" defTabSz="914400" rtl="0" eaLnBrk="1" latinLnBrk="0" hangingPunct="1">
                        <a:spcBef>
                          <a:spcPts val="600"/>
                        </a:spcBef>
                        <a:spcAft>
                          <a:spcPts val="0"/>
                        </a:spcAft>
                        <a:tabLst>
                          <a:tab pos="182880" algn="l"/>
                          <a:tab pos="274320" algn="l"/>
                          <a:tab pos="365760" algn="l"/>
                          <a:tab pos="457200" algn="l"/>
                          <a:tab pos="548640" algn="l"/>
                          <a:tab pos="640080" algn="l"/>
                        </a:tabLst>
                      </a:pPr>
                      <a:r>
                        <a:rPr lang="en-US" sz="1000" kern="1200">
                          <a:solidFill>
                            <a:schemeClr val="tx1"/>
                          </a:solidFill>
                          <a:effectLst/>
                          <a:latin typeface="Open Sans Light" panose="020B0306030504020204" pitchFamily="34" charset="0"/>
                          <a:ea typeface="Open Sans Light" panose="020B0306030504020204" pitchFamily="34" charset="0"/>
                          <a:cs typeface="Open Sans Light" panose="020B0306030504020204" pitchFamily="34" charset="0"/>
                        </a:rPr>
                        <a:t>Level indication and high level alarm in DCS, used by operators to manually select which tank to fill</a:t>
                      </a:r>
                    </a:p>
                    <a:p>
                      <a:pPr marL="0" algn="just" defTabSz="914400" rtl="0" eaLnBrk="1" latinLnBrk="0" hangingPunct="1">
                        <a:spcBef>
                          <a:spcPts val="0"/>
                        </a:spcBef>
                        <a:spcAft>
                          <a:spcPts val="0"/>
                        </a:spcAft>
                        <a:tabLst>
                          <a:tab pos="182880" algn="l"/>
                          <a:tab pos="274320" algn="l"/>
                          <a:tab pos="365760" algn="l"/>
                          <a:tab pos="457200" algn="l"/>
                          <a:tab pos="548640" algn="l"/>
                          <a:tab pos="640080" algn="l"/>
                        </a:tabLst>
                      </a:pPr>
                      <a:r>
                        <a:rPr lang="en-US" sz="1000" b="1" kern="1200">
                          <a:solidFill>
                            <a:schemeClr val="accent5"/>
                          </a:solidFill>
                          <a:effectLst/>
                          <a:latin typeface="Open Sans" panose="020B0606030504020204" pitchFamily="34" charset="0"/>
                          <a:ea typeface="Open Sans" panose="020B0606030504020204" pitchFamily="34" charset="0"/>
                          <a:cs typeface="Open Sans" panose="020B0606030504020204" pitchFamily="34" charset="0"/>
                        </a:rPr>
                        <a:t>Type:  BPCS</a:t>
                      </a:r>
                    </a:p>
                    <a:p>
                      <a:pPr marL="0" algn="just" defTabSz="914400" rtl="0" eaLnBrk="1" latinLnBrk="0" hangingPunct="1">
                        <a:spcBef>
                          <a:spcPts val="0"/>
                        </a:spcBef>
                        <a:spcAft>
                          <a:spcPts val="0"/>
                        </a:spcAft>
                        <a:tabLst>
                          <a:tab pos="182880" algn="l"/>
                          <a:tab pos="274320" algn="l"/>
                          <a:tab pos="365760" algn="l"/>
                          <a:tab pos="457200" algn="l"/>
                          <a:tab pos="548640" algn="l"/>
                          <a:tab pos="640080" algn="l"/>
                        </a:tabLst>
                      </a:pPr>
                      <a:r>
                        <a:rPr lang="en-US" sz="1000" b="1" kern="1200">
                          <a:solidFill>
                            <a:schemeClr val="accent5"/>
                          </a:solidFill>
                          <a:effectLst/>
                          <a:latin typeface="Open Sans" panose="020B0606030504020204" pitchFamily="34" charset="0"/>
                          <a:ea typeface="Open Sans" panose="020B0606030504020204" pitchFamily="34" charset="0"/>
                          <a:cs typeface="Open Sans" panose="020B0606030504020204" pitchFamily="34" charset="0"/>
                        </a:rPr>
                        <a:t>PFD = 0.1</a:t>
                      </a:r>
                    </a:p>
                  </a:txBody>
                  <a:tcPr marL="36000" marR="36000" marT="36000" marB="3600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algn="just">
                        <a:spcBef>
                          <a:spcPts val="300"/>
                        </a:spcBef>
                        <a:spcAft>
                          <a:spcPts val="300"/>
                        </a:spcAft>
                        <a:tabLst>
                          <a:tab pos="182880" algn="l"/>
                          <a:tab pos="274320" algn="l"/>
                          <a:tab pos="365760" algn="l"/>
                          <a:tab pos="457200" algn="l"/>
                          <a:tab pos="548640" algn="l"/>
                          <a:tab pos="640080" algn="l"/>
                        </a:tabLst>
                      </a:pPr>
                      <a:r>
                        <a:rPr lang="en-US" sz="1000">
                          <a:effectLst/>
                          <a:latin typeface="Open Sans Light" panose="020B0306030504020204" pitchFamily="34" charset="0"/>
                          <a:ea typeface="Open Sans Light" panose="020B0306030504020204" pitchFamily="34" charset="0"/>
                          <a:cs typeface="Open Sans Light" panose="020B0306030504020204" pitchFamily="34" charset="0"/>
                        </a:rPr>
                        <a:t> </a:t>
                      </a:r>
                    </a:p>
                  </a:txBody>
                  <a:tcPr marL="36000" marR="36000" marT="36000" marB="3600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noFill/>
                      <a:prstDash val="solid"/>
                      <a:round/>
                      <a:headEnd type="none" w="med" len="med"/>
                      <a:tailEnd type="none" w="med" len="med"/>
                    </a:lnB>
                    <a:solidFill>
                      <a:schemeClr val="bg1"/>
                    </a:solidFill>
                  </a:tcPr>
                </a:tc>
                <a:extLst>
                  <a:ext uri="{0D108BD9-81ED-4DB2-BD59-A6C34878D82A}">
                    <a16:rowId xmlns:a16="http://schemas.microsoft.com/office/drawing/2014/main" val="1626742147"/>
                  </a:ext>
                </a:extLst>
              </a:tr>
              <a:tr h="213411">
                <a:tc>
                  <a:txBody>
                    <a:bodyPr/>
                    <a:lstStyle/>
                    <a:p>
                      <a:pPr algn="just">
                        <a:spcBef>
                          <a:spcPts val="300"/>
                        </a:spcBef>
                        <a:spcAft>
                          <a:spcPts val="300"/>
                        </a:spcAft>
                        <a:tabLst>
                          <a:tab pos="182880" algn="l"/>
                          <a:tab pos="274320" algn="l"/>
                          <a:tab pos="365760" algn="l"/>
                          <a:tab pos="457200" algn="l"/>
                          <a:tab pos="548640" algn="l"/>
                          <a:tab pos="640080" algn="l"/>
                        </a:tabLst>
                      </a:pPr>
                      <a:r>
                        <a:rPr lang="en-US" sz="1000">
                          <a:effectLst/>
                          <a:latin typeface="Open Sans Light" panose="020B0306030504020204" pitchFamily="34" charset="0"/>
                          <a:ea typeface="Open Sans Light" panose="020B0306030504020204" pitchFamily="34" charset="0"/>
                          <a:cs typeface="Open Sans Light" panose="020B0306030504020204" pitchFamily="34" charset="0"/>
                        </a:rPr>
                        <a:t> </a:t>
                      </a:r>
                    </a:p>
                  </a:txBody>
                  <a:tcPr marL="36000" marR="36000" marT="36000" marB="3600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solidFill>
                      <a:schemeClr val="bg1"/>
                    </a:solidFill>
                  </a:tcPr>
                </a:tc>
                <a:tc>
                  <a:txBody>
                    <a:bodyPr/>
                    <a:lstStyle/>
                    <a:p>
                      <a:pPr algn="just">
                        <a:spcBef>
                          <a:spcPts val="300"/>
                        </a:spcBef>
                        <a:spcAft>
                          <a:spcPts val="300"/>
                        </a:spcAft>
                        <a:tabLst>
                          <a:tab pos="182880" algn="l"/>
                          <a:tab pos="274320" algn="l"/>
                          <a:tab pos="365760" algn="l"/>
                          <a:tab pos="457200" algn="l"/>
                          <a:tab pos="548640" algn="l"/>
                          <a:tab pos="640080" algn="l"/>
                        </a:tabLst>
                      </a:pPr>
                      <a:r>
                        <a:rPr lang="en-US" sz="1000">
                          <a:effectLst/>
                          <a:latin typeface="Open Sans Light" panose="020B0306030504020204" pitchFamily="34" charset="0"/>
                          <a:ea typeface="Open Sans Light" panose="020B0306030504020204" pitchFamily="34" charset="0"/>
                          <a:cs typeface="Open Sans Light" panose="020B0306030504020204" pitchFamily="34" charset="0"/>
                        </a:rPr>
                        <a:t> </a:t>
                      </a:r>
                    </a:p>
                  </a:txBody>
                  <a:tcPr marL="36000" marR="36000" marT="36000" marB="3600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solidFill>
                      <a:schemeClr val="bg1"/>
                    </a:solidFill>
                  </a:tcPr>
                </a:tc>
                <a:tc>
                  <a:txBody>
                    <a:bodyPr/>
                    <a:lstStyle/>
                    <a:p>
                      <a:pPr algn="just">
                        <a:spcBef>
                          <a:spcPts val="300"/>
                        </a:spcBef>
                        <a:spcAft>
                          <a:spcPts val="300"/>
                        </a:spcAft>
                        <a:tabLst>
                          <a:tab pos="182880" algn="l"/>
                          <a:tab pos="274320" algn="l"/>
                          <a:tab pos="365760" algn="l"/>
                          <a:tab pos="457200" algn="l"/>
                          <a:tab pos="548640" algn="l"/>
                          <a:tab pos="640080" algn="l"/>
                        </a:tabLst>
                      </a:pPr>
                      <a:r>
                        <a:rPr lang="en-US" sz="1000">
                          <a:effectLst/>
                          <a:latin typeface="Open Sans Light" panose="020B0306030504020204" pitchFamily="34" charset="0"/>
                          <a:ea typeface="Open Sans Light" panose="020B0306030504020204" pitchFamily="34" charset="0"/>
                          <a:cs typeface="Open Sans Light" panose="020B0306030504020204" pitchFamily="34" charset="0"/>
                        </a:rPr>
                        <a:t> </a:t>
                      </a:r>
                    </a:p>
                  </a:txBody>
                  <a:tcPr marL="36000" marR="36000" marT="36000" marB="3600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solidFill>
                      <a:schemeClr val="bg1"/>
                    </a:solidFill>
                  </a:tcPr>
                </a:tc>
                <a:tc rowSpan="2">
                  <a:txBody>
                    <a:bodyPr/>
                    <a:lstStyle/>
                    <a:p>
                      <a:pPr algn="just">
                        <a:spcBef>
                          <a:spcPts val="300"/>
                        </a:spcBef>
                        <a:spcAft>
                          <a:spcPts val="300"/>
                        </a:spcAft>
                        <a:tabLst>
                          <a:tab pos="182880" algn="l"/>
                          <a:tab pos="274320" algn="l"/>
                          <a:tab pos="365760" algn="l"/>
                          <a:tab pos="457200" algn="l"/>
                          <a:tab pos="548640" algn="l"/>
                          <a:tab pos="640080" algn="l"/>
                        </a:tabLst>
                      </a:pPr>
                      <a:r>
                        <a:rPr lang="en-US" sz="1000">
                          <a:effectLst/>
                          <a:latin typeface="Open Sans Light" panose="020B0306030504020204" pitchFamily="34" charset="0"/>
                          <a:ea typeface="Open Sans Light" panose="020B0306030504020204" pitchFamily="34" charset="0"/>
                          <a:cs typeface="Open Sans Light" panose="020B0306030504020204" pitchFamily="34" charset="0"/>
                        </a:rPr>
                        <a:t>Excessive pressure on inlet of high-pressure liquid pumps, leading to excess load on   pumps and trip of pumps on high pressure, causing trips of xxx, xxx, etc. - significant operability issue</a:t>
                      </a:r>
                    </a:p>
                  </a:txBody>
                  <a:tcPr marL="36000" marR="36000" marT="36000" marB="3600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no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vMerge="1">
                  <a:txBody>
                    <a:bodyPr/>
                    <a:lstStyle/>
                    <a:p>
                      <a:endParaRPr lang="en-US"/>
                    </a:p>
                  </a:txBody>
                  <a:tcPr/>
                </a:tc>
                <a:tc>
                  <a:txBody>
                    <a:bodyPr/>
                    <a:lstStyle/>
                    <a:p>
                      <a:pPr algn="just">
                        <a:spcBef>
                          <a:spcPts val="300"/>
                        </a:spcBef>
                        <a:spcAft>
                          <a:spcPts val="300"/>
                        </a:spcAft>
                        <a:tabLst>
                          <a:tab pos="182880" algn="l"/>
                          <a:tab pos="274320" algn="l"/>
                          <a:tab pos="365760" algn="l"/>
                          <a:tab pos="457200" algn="l"/>
                          <a:tab pos="548640" algn="l"/>
                          <a:tab pos="640080" algn="l"/>
                        </a:tabLst>
                      </a:pPr>
                      <a:r>
                        <a:rPr lang="en-US" sz="1000">
                          <a:effectLst/>
                          <a:latin typeface="Open Sans Light" panose="020B0306030504020204" pitchFamily="34" charset="0"/>
                          <a:ea typeface="Open Sans Light" panose="020B0306030504020204" pitchFamily="34" charset="0"/>
                          <a:cs typeface="Open Sans Light" panose="020B0306030504020204" pitchFamily="34" charset="0"/>
                        </a:rPr>
                        <a:t> </a:t>
                      </a:r>
                    </a:p>
                  </a:txBody>
                  <a:tcPr marL="36000" marR="36000" marT="36000" marB="3600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solidFill>
                      <a:schemeClr val="bg1"/>
                    </a:solidFill>
                  </a:tcPr>
                </a:tc>
                <a:extLst>
                  <a:ext uri="{0D108BD9-81ED-4DB2-BD59-A6C34878D82A}">
                    <a16:rowId xmlns:a16="http://schemas.microsoft.com/office/drawing/2014/main" val="4111375302"/>
                  </a:ext>
                </a:extLst>
              </a:tr>
              <a:tr h="801149">
                <a:tc>
                  <a:txBody>
                    <a:bodyPr/>
                    <a:lstStyle/>
                    <a:p>
                      <a:pPr algn="just">
                        <a:spcBef>
                          <a:spcPts val="300"/>
                        </a:spcBef>
                        <a:spcAft>
                          <a:spcPts val="300"/>
                        </a:spcAft>
                        <a:tabLst>
                          <a:tab pos="182880" algn="l"/>
                          <a:tab pos="274320" algn="l"/>
                          <a:tab pos="365760" algn="l"/>
                          <a:tab pos="457200" algn="l"/>
                          <a:tab pos="548640" algn="l"/>
                          <a:tab pos="640080" algn="l"/>
                        </a:tabLst>
                      </a:pPr>
                      <a:r>
                        <a:rPr lang="en-US" sz="1000">
                          <a:effectLst/>
                          <a:latin typeface="Open Sans Light" panose="020B0306030504020204" pitchFamily="34" charset="0"/>
                          <a:ea typeface="Open Sans Light" panose="020B0306030504020204" pitchFamily="34" charset="0"/>
                          <a:cs typeface="Open Sans Light" panose="020B0306030504020204" pitchFamily="34" charset="0"/>
                        </a:rPr>
                        <a:t> </a:t>
                      </a:r>
                    </a:p>
                  </a:txBody>
                  <a:tcPr marL="36000" marR="36000" marT="36000" marB="3600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no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algn="just">
                        <a:spcBef>
                          <a:spcPts val="300"/>
                        </a:spcBef>
                        <a:spcAft>
                          <a:spcPts val="300"/>
                        </a:spcAft>
                        <a:tabLst>
                          <a:tab pos="182880" algn="l"/>
                          <a:tab pos="274320" algn="l"/>
                          <a:tab pos="365760" algn="l"/>
                          <a:tab pos="457200" algn="l"/>
                          <a:tab pos="548640" algn="l"/>
                          <a:tab pos="640080" algn="l"/>
                        </a:tabLst>
                      </a:pPr>
                      <a:r>
                        <a:rPr lang="en-US" sz="1000">
                          <a:effectLst/>
                          <a:latin typeface="Open Sans Light" panose="020B0306030504020204" pitchFamily="34" charset="0"/>
                          <a:ea typeface="Open Sans Light" panose="020B0306030504020204" pitchFamily="34" charset="0"/>
                          <a:cs typeface="Open Sans Light" panose="020B0306030504020204" pitchFamily="34" charset="0"/>
                        </a:rPr>
                        <a:t> </a:t>
                      </a:r>
                    </a:p>
                  </a:txBody>
                  <a:tcPr marL="36000" marR="36000" marT="36000" marB="3600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no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algn="just">
                        <a:spcBef>
                          <a:spcPts val="300"/>
                        </a:spcBef>
                        <a:spcAft>
                          <a:spcPts val="300"/>
                        </a:spcAft>
                        <a:tabLst>
                          <a:tab pos="182880" algn="l"/>
                          <a:tab pos="274320" algn="l"/>
                          <a:tab pos="365760" algn="l"/>
                          <a:tab pos="457200" algn="l"/>
                          <a:tab pos="548640" algn="l"/>
                          <a:tab pos="640080" algn="l"/>
                        </a:tabLst>
                      </a:pPr>
                      <a:r>
                        <a:rPr lang="en-US" sz="1000">
                          <a:effectLst/>
                          <a:latin typeface="Open Sans Light" panose="020B0306030504020204" pitchFamily="34" charset="0"/>
                          <a:ea typeface="Open Sans Light" panose="020B0306030504020204" pitchFamily="34" charset="0"/>
                          <a:cs typeface="Open Sans Light" panose="020B0306030504020204" pitchFamily="34" charset="0"/>
                        </a:rPr>
                        <a:t> </a:t>
                      </a:r>
                    </a:p>
                  </a:txBody>
                  <a:tcPr marL="36000" marR="36000" marT="36000" marB="3600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no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vMerge="1">
                  <a:txBody>
                    <a:bodyPr/>
                    <a:lstStyle/>
                    <a:p>
                      <a:endParaRPr lang="en-US"/>
                    </a:p>
                  </a:txBody>
                  <a:tcPr/>
                </a:tc>
                <a:tc vMerge="1">
                  <a:txBody>
                    <a:bodyPr/>
                    <a:lstStyle/>
                    <a:p>
                      <a:endParaRPr lang="en-US"/>
                    </a:p>
                  </a:txBody>
                  <a:tcPr/>
                </a:tc>
                <a:tc>
                  <a:txBody>
                    <a:bodyPr/>
                    <a:lstStyle/>
                    <a:p>
                      <a:pPr algn="just">
                        <a:spcBef>
                          <a:spcPts val="300"/>
                        </a:spcBef>
                        <a:spcAft>
                          <a:spcPts val="300"/>
                        </a:spcAft>
                        <a:tabLst>
                          <a:tab pos="182880" algn="l"/>
                          <a:tab pos="274320" algn="l"/>
                          <a:tab pos="365760" algn="l"/>
                          <a:tab pos="457200" algn="l"/>
                          <a:tab pos="548640" algn="l"/>
                          <a:tab pos="640080" algn="l"/>
                        </a:tabLst>
                      </a:pPr>
                      <a:r>
                        <a:rPr lang="en-US" sz="1000">
                          <a:effectLst/>
                          <a:latin typeface="Open Sans Light" panose="020B0306030504020204" pitchFamily="34" charset="0"/>
                          <a:ea typeface="Open Sans Light" panose="020B0306030504020204" pitchFamily="34" charset="0"/>
                          <a:cs typeface="Open Sans Light" panose="020B0306030504020204" pitchFamily="34" charset="0"/>
                        </a:rPr>
                        <a:t> </a:t>
                      </a:r>
                    </a:p>
                  </a:txBody>
                  <a:tcPr marL="36000" marR="36000" marT="36000" marB="3600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no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637193220"/>
                  </a:ext>
                </a:extLst>
              </a:tr>
              <a:tr h="1083035">
                <a:tc>
                  <a:txBody>
                    <a:bodyPr/>
                    <a:lstStyle/>
                    <a:p>
                      <a:pPr algn="just">
                        <a:spcBef>
                          <a:spcPts val="300"/>
                        </a:spcBef>
                        <a:spcAft>
                          <a:spcPts val="300"/>
                        </a:spcAft>
                        <a:tabLst>
                          <a:tab pos="182880" algn="l"/>
                          <a:tab pos="274320" algn="l"/>
                          <a:tab pos="365760" algn="l"/>
                          <a:tab pos="457200" algn="l"/>
                          <a:tab pos="548640" algn="l"/>
                          <a:tab pos="640080" algn="l"/>
                        </a:tabLst>
                      </a:pPr>
                      <a:r>
                        <a:rPr lang="en-US" sz="1000">
                          <a:effectLst/>
                          <a:latin typeface="Open Sans Light" panose="020B0306030504020204" pitchFamily="34" charset="0"/>
                          <a:ea typeface="Open Sans Light" panose="020B0306030504020204" pitchFamily="34" charset="0"/>
                          <a:cs typeface="Open Sans Light" panose="020B0306030504020204" pitchFamily="34" charset="0"/>
                        </a:rPr>
                        <a:t>2.2</a:t>
                      </a:r>
                    </a:p>
                  </a:txBody>
                  <a:tcPr marL="36000" marR="36000" marT="36000" marB="3600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noFill/>
                      <a:prstDash val="solid"/>
                      <a:round/>
                      <a:headEnd type="none" w="med" len="med"/>
                      <a:tailEnd type="none" w="med" len="med"/>
                    </a:lnB>
                    <a:solidFill>
                      <a:schemeClr val="bg1"/>
                    </a:solidFill>
                  </a:tcPr>
                </a:tc>
                <a:tc>
                  <a:txBody>
                    <a:bodyPr/>
                    <a:lstStyle/>
                    <a:p>
                      <a:pPr algn="just">
                        <a:spcBef>
                          <a:spcPts val="300"/>
                        </a:spcBef>
                        <a:spcAft>
                          <a:spcPts val="300"/>
                        </a:spcAft>
                        <a:tabLst>
                          <a:tab pos="182880" algn="l"/>
                          <a:tab pos="274320" algn="l"/>
                          <a:tab pos="365760" algn="l"/>
                          <a:tab pos="457200" algn="l"/>
                          <a:tab pos="548640" algn="l"/>
                          <a:tab pos="640080" algn="l"/>
                        </a:tabLst>
                      </a:pPr>
                      <a:r>
                        <a:rPr lang="en-US" sz="1000">
                          <a:effectLst/>
                          <a:latin typeface="Open Sans Light" panose="020B0306030504020204" pitchFamily="34" charset="0"/>
                          <a:ea typeface="Open Sans Light" panose="020B0306030504020204" pitchFamily="34" charset="0"/>
                          <a:cs typeface="Open Sans Light" panose="020B0306030504020204" pitchFamily="34" charset="0"/>
                        </a:rPr>
                        <a:t>Low level</a:t>
                      </a:r>
                    </a:p>
                  </a:txBody>
                  <a:tcPr marL="36000" marR="36000" marT="36000" marB="3600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noFill/>
                      <a:prstDash val="solid"/>
                      <a:round/>
                      <a:headEnd type="none" w="med" len="med"/>
                      <a:tailEnd type="none" w="med" len="med"/>
                    </a:lnB>
                    <a:solidFill>
                      <a:schemeClr val="bg1"/>
                    </a:solidFill>
                  </a:tcPr>
                </a:tc>
                <a:tc>
                  <a:txBody>
                    <a:bodyPr/>
                    <a:lstStyle/>
                    <a:p>
                      <a:pPr algn="just">
                        <a:spcBef>
                          <a:spcPts val="0"/>
                        </a:spcBef>
                        <a:spcAft>
                          <a:spcPts val="0"/>
                        </a:spcAft>
                        <a:tabLst>
                          <a:tab pos="182880" algn="l"/>
                          <a:tab pos="274320" algn="l"/>
                          <a:tab pos="365760" algn="l"/>
                          <a:tab pos="457200" algn="l"/>
                          <a:tab pos="548640" algn="l"/>
                          <a:tab pos="640080" algn="l"/>
                        </a:tabLst>
                      </a:pPr>
                      <a:r>
                        <a:rPr lang="en-US" sz="1000">
                          <a:effectLst/>
                          <a:latin typeface="Open Sans Light" panose="020B0306030504020204" pitchFamily="34" charset="0"/>
                          <a:ea typeface="Open Sans Light" panose="020B0306030504020204" pitchFamily="34" charset="0"/>
                          <a:cs typeface="Open Sans Light" panose="020B0306030504020204" pitchFamily="34" charset="0"/>
                        </a:rPr>
                        <a:t>Failing to switch from the sphere with low level in time (based on level indication)</a:t>
                      </a:r>
                      <a:r>
                        <a:rPr lang="en-US" sz="1000" b="1">
                          <a:solidFill>
                            <a:srgbClr val="C00000"/>
                          </a:solidFill>
                          <a:effectLst/>
                          <a:latin typeface="Open Sans Light" panose="020B0306030504020204" pitchFamily="34" charset="0"/>
                          <a:ea typeface="Open Sans Light" panose="020B0306030504020204" pitchFamily="34" charset="0"/>
                          <a:cs typeface="Open Sans Light" panose="020B0306030504020204" pitchFamily="34" charset="0"/>
                        </a:rPr>
                        <a:t> </a:t>
                      </a:r>
                      <a:endParaRPr lang="en-US" sz="1000">
                        <a:effectLst/>
                        <a:latin typeface="Open Sans Light" panose="020B0306030504020204" pitchFamily="34" charset="0"/>
                        <a:ea typeface="Open Sans Light" panose="020B0306030504020204" pitchFamily="34" charset="0"/>
                        <a:cs typeface="Open Sans Light" panose="020B0306030504020204" pitchFamily="34" charset="0"/>
                      </a:endParaRPr>
                    </a:p>
                    <a:p>
                      <a:pPr marL="0" algn="just" defTabSz="914400" rtl="0" eaLnBrk="1" latinLnBrk="0" hangingPunct="1">
                        <a:spcBef>
                          <a:spcPts val="0"/>
                        </a:spcBef>
                        <a:spcAft>
                          <a:spcPts val="0"/>
                        </a:spcAft>
                        <a:tabLst>
                          <a:tab pos="182880" algn="l"/>
                          <a:tab pos="274320" algn="l"/>
                          <a:tab pos="365760" algn="l"/>
                          <a:tab pos="457200" algn="l"/>
                          <a:tab pos="548640" algn="l"/>
                          <a:tab pos="640080" algn="l"/>
                        </a:tabLst>
                      </a:pPr>
                      <a:r>
                        <a:rPr lang="en-US" sz="1000" b="1" kern="1200">
                          <a:solidFill>
                            <a:schemeClr val="accent5"/>
                          </a:solidFill>
                          <a:effectLst/>
                          <a:latin typeface="Open Sans" panose="020B0606030504020204" pitchFamily="34" charset="0"/>
                          <a:ea typeface="Open Sans" panose="020B0606030504020204" pitchFamily="34" charset="0"/>
                          <a:cs typeface="Open Sans" panose="020B0606030504020204" pitchFamily="34" charset="0"/>
                        </a:rPr>
                        <a:t>IEF Type:  Hum</a:t>
                      </a:r>
                    </a:p>
                    <a:p>
                      <a:pPr marL="0" algn="just" defTabSz="914400" rtl="0" eaLnBrk="1" latinLnBrk="0" hangingPunct="1">
                        <a:spcBef>
                          <a:spcPts val="0"/>
                        </a:spcBef>
                        <a:spcAft>
                          <a:spcPts val="0"/>
                        </a:spcAft>
                        <a:tabLst>
                          <a:tab pos="182880" algn="l"/>
                          <a:tab pos="274320" algn="l"/>
                          <a:tab pos="365760" algn="l"/>
                          <a:tab pos="457200" algn="l"/>
                          <a:tab pos="548640" algn="l"/>
                          <a:tab pos="640080" algn="l"/>
                        </a:tabLst>
                      </a:pPr>
                      <a:r>
                        <a:rPr lang="en-US" sz="1000" b="1" kern="1200">
                          <a:solidFill>
                            <a:schemeClr val="accent5"/>
                          </a:solidFill>
                          <a:effectLst/>
                          <a:latin typeface="Open Sans" panose="020B0606030504020204" pitchFamily="34" charset="0"/>
                          <a:ea typeface="Open Sans" panose="020B0606030504020204" pitchFamily="34" charset="0"/>
                          <a:cs typeface="Open Sans" panose="020B0606030504020204" pitchFamily="34" charset="0"/>
                        </a:rPr>
                        <a:t>IEF = 0.01/yr</a:t>
                      </a:r>
                    </a:p>
                    <a:p>
                      <a:pPr algn="just">
                        <a:spcBef>
                          <a:spcPts val="300"/>
                        </a:spcBef>
                        <a:spcAft>
                          <a:spcPts val="300"/>
                        </a:spcAft>
                        <a:tabLst>
                          <a:tab pos="182880" algn="l"/>
                          <a:tab pos="274320" algn="l"/>
                          <a:tab pos="365760" algn="l"/>
                          <a:tab pos="457200" algn="l"/>
                          <a:tab pos="548640" algn="l"/>
                          <a:tab pos="640080" algn="l"/>
                        </a:tabLst>
                      </a:pPr>
                      <a:r>
                        <a:rPr lang="en-US" sz="1000">
                          <a:effectLst/>
                          <a:highlight>
                            <a:srgbClr val="FFFF00"/>
                          </a:highlight>
                          <a:latin typeface="Open Sans Light" panose="020B0306030504020204" pitchFamily="34" charset="0"/>
                          <a:ea typeface="Open Sans Light" panose="020B0306030504020204" pitchFamily="34" charset="0"/>
                          <a:cs typeface="Open Sans Light" panose="020B0306030504020204" pitchFamily="34" charset="0"/>
                        </a:rPr>
                        <a:t> </a:t>
                      </a:r>
                      <a:endParaRPr lang="en-US" sz="1000">
                        <a:effectLst/>
                        <a:latin typeface="Open Sans Light" panose="020B0306030504020204" pitchFamily="34" charset="0"/>
                        <a:ea typeface="Open Sans Light" panose="020B0306030504020204" pitchFamily="34" charset="0"/>
                        <a:cs typeface="Open Sans Light" panose="020B0306030504020204" pitchFamily="34" charset="0"/>
                      </a:endParaRPr>
                    </a:p>
                  </a:txBody>
                  <a:tcPr marL="36000" marR="36000" marT="36000" marB="3600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noFill/>
                      <a:prstDash val="solid"/>
                      <a:round/>
                      <a:headEnd type="none" w="med" len="med"/>
                      <a:tailEnd type="none" w="med" len="med"/>
                    </a:lnB>
                    <a:solidFill>
                      <a:schemeClr val="bg1"/>
                    </a:solidFill>
                  </a:tcPr>
                </a:tc>
                <a:tc>
                  <a:txBody>
                    <a:bodyPr/>
                    <a:lstStyle/>
                    <a:p>
                      <a:pPr algn="just">
                        <a:spcBef>
                          <a:spcPts val="300"/>
                        </a:spcBef>
                        <a:spcAft>
                          <a:spcPts val="300"/>
                        </a:spcAft>
                        <a:tabLst>
                          <a:tab pos="182880" algn="l"/>
                          <a:tab pos="274320" algn="l"/>
                          <a:tab pos="365760" algn="l"/>
                          <a:tab pos="457200" algn="l"/>
                          <a:tab pos="548640" algn="l"/>
                          <a:tab pos="640080" algn="l"/>
                        </a:tabLst>
                      </a:pPr>
                      <a:r>
                        <a:rPr lang="en-US" sz="1000">
                          <a:effectLst/>
                          <a:latin typeface="Open Sans Light" panose="020B0306030504020204" pitchFamily="34" charset="0"/>
                          <a:ea typeface="Open Sans Light" panose="020B0306030504020204" pitchFamily="34" charset="0"/>
                          <a:cs typeface="Open Sans Light" panose="020B0306030504020204" pitchFamily="34" charset="0"/>
                        </a:rPr>
                        <a:t>Low/no flow - Liquid   from spheres through high pressure   product pumps to  the  vaporizer  (see 4.2)</a:t>
                      </a:r>
                    </a:p>
                  </a:txBody>
                  <a:tcPr marL="36000" marR="36000" marT="36000" marB="3600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rowSpan="2">
                  <a:txBody>
                    <a:bodyPr/>
                    <a:lstStyle/>
                    <a:p>
                      <a:pPr algn="just">
                        <a:spcBef>
                          <a:spcPts val="300"/>
                        </a:spcBef>
                        <a:spcAft>
                          <a:spcPts val="300"/>
                        </a:spcAft>
                        <a:tabLst>
                          <a:tab pos="182880" algn="l"/>
                          <a:tab pos="274320" algn="l"/>
                          <a:tab pos="365760" algn="l"/>
                          <a:tab pos="457200" algn="l"/>
                          <a:tab pos="548640" algn="l"/>
                          <a:tab pos="640080" algn="l"/>
                        </a:tabLst>
                      </a:pPr>
                      <a:r>
                        <a:rPr lang="en-US" sz="1000">
                          <a:effectLst/>
                          <a:latin typeface="Open Sans Light" panose="020B0306030504020204" pitchFamily="34" charset="0"/>
                          <a:ea typeface="Open Sans Light" panose="020B0306030504020204" pitchFamily="34" charset="0"/>
                          <a:cs typeface="Open Sans Light" panose="020B0306030504020204" pitchFamily="34" charset="0"/>
                        </a:rPr>
                        <a:t>Level indication and low level alarm, inspected each year, per government regulation </a:t>
                      </a:r>
                      <a:r>
                        <a:rPr lang="en-US" sz="1000" b="1" kern="1200">
                          <a:solidFill>
                            <a:schemeClr val="accent5"/>
                          </a:solidFill>
                          <a:effectLst/>
                          <a:latin typeface="Open Sans" panose="020B0606030504020204" pitchFamily="34" charset="0"/>
                          <a:ea typeface="Open Sans" panose="020B0606030504020204" pitchFamily="34" charset="0"/>
                          <a:cs typeface="Open Sans" panose="020B0606030504020204" pitchFamily="34" charset="0"/>
                        </a:rPr>
                        <a:t>(not IPL; part of the cause)</a:t>
                      </a:r>
                    </a:p>
                    <a:p>
                      <a:pPr marL="0" algn="just" defTabSz="914400" rtl="0" eaLnBrk="1" latinLnBrk="0" hangingPunct="1">
                        <a:spcBef>
                          <a:spcPts val="0"/>
                        </a:spcBef>
                        <a:spcAft>
                          <a:spcPts val="0"/>
                        </a:spcAft>
                        <a:tabLst>
                          <a:tab pos="182880" algn="l"/>
                          <a:tab pos="274320" algn="l"/>
                          <a:tab pos="365760" algn="l"/>
                          <a:tab pos="457200" algn="l"/>
                          <a:tab pos="548640" algn="l"/>
                          <a:tab pos="640080" algn="l"/>
                        </a:tabLst>
                      </a:pPr>
                      <a:r>
                        <a:rPr lang="en-US" sz="1000">
                          <a:effectLst/>
                          <a:latin typeface="Open Sans Light" panose="020B0306030504020204" pitchFamily="34" charset="0"/>
                          <a:ea typeface="Open Sans Light" panose="020B0306030504020204" pitchFamily="34" charset="0"/>
                          <a:cs typeface="Open Sans Light" panose="020B0306030504020204" pitchFamily="34" charset="0"/>
                        </a:rPr>
                        <a:t>Feeding from two spheres at all times, so unlikely for BOTH spheres to have low level at the same time </a:t>
                      </a:r>
                      <a:r>
                        <a:rPr lang="en-US" sz="1000" b="1" kern="1200">
                          <a:solidFill>
                            <a:schemeClr val="accent5"/>
                          </a:solidFill>
                          <a:effectLst/>
                          <a:latin typeface="Open Sans" panose="020B0606030504020204" pitchFamily="34" charset="0"/>
                          <a:ea typeface="Open Sans" panose="020B0606030504020204" pitchFamily="34" charset="0"/>
                          <a:cs typeface="Open Sans" panose="020B0606030504020204" pitchFamily="34" charset="0"/>
                        </a:rPr>
                        <a:t>(not IPL; part of the cause)</a:t>
                      </a:r>
                    </a:p>
                    <a:p>
                      <a:pPr algn="just">
                        <a:spcBef>
                          <a:spcPts val="300"/>
                        </a:spcBef>
                        <a:spcAft>
                          <a:spcPts val="300"/>
                        </a:spcAft>
                        <a:tabLst>
                          <a:tab pos="182880" algn="l"/>
                          <a:tab pos="274320" algn="l"/>
                          <a:tab pos="365760" algn="l"/>
                          <a:tab pos="457200" algn="l"/>
                          <a:tab pos="548640" algn="l"/>
                          <a:tab pos="640080" algn="l"/>
                        </a:tabLst>
                      </a:pPr>
                      <a:r>
                        <a:rPr lang="en-US" sz="1000">
                          <a:effectLst/>
                          <a:latin typeface="Open Sans Light" panose="020B0306030504020204" pitchFamily="34" charset="0"/>
                          <a:ea typeface="Open Sans Light" panose="020B0306030504020204" pitchFamily="34" charset="0"/>
                          <a:cs typeface="Open Sans Light" panose="020B0306030504020204" pitchFamily="34" charset="0"/>
                        </a:rPr>
                        <a:t>Two level indication from SIS level transmitter, with low level alarm, with more than 60 min available to switch tanks (SIF driven alarm and response) -  </a:t>
                      </a:r>
                      <a:r>
                        <a:rPr lang="en-US" sz="1000" b="1" kern="1200">
                          <a:solidFill>
                            <a:schemeClr val="accent5"/>
                          </a:solidFill>
                          <a:effectLst/>
                          <a:latin typeface="Open Sans" panose="020B0606030504020204" pitchFamily="34" charset="0"/>
                          <a:ea typeface="Open Sans" panose="020B0606030504020204" pitchFamily="34" charset="0"/>
                          <a:cs typeface="Open Sans" panose="020B0606030504020204" pitchFamily="34" charset="0"/>
                        </a:rPr>
                        <a:t>possible IPL, if operator action quick enough</a:t>
                      </a:r>
                    </a:p>
                  </a:txBody>
                  <a:tcPr marL="36000" marR="36000" marT="36000" marB="3600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algn="just">
                        <a:spcBef>
                          <a:spcPts val="300"/>
                        </a:spcBef>
                        <a:spcAft>
                          <a:spcPts val="300"/>
                        </a:spcAft>
                        <a:tabLst>
                          <a:tab pos="182880" algn="l"/>
                          <a:tab pos="274320" algn="l"/>
                          <a:tab pos="365760" algn="l"/>
                          <a:tab pos="457200" algn="l"/>
                          <a:tab pos="548640" algn="l"/>
                          <a:tab pos="640080" algn="l"/>
                        </a:tabLst>
                      </a:pPr>
                      <a:r>
                        <a:rPr lang="en-US" sz="1000">
                          <a:effectLst/>
                          <a:latin typeface="Open Sans Light" panose="020B0306030504020204" pitchFamily="34" charset="0"/>
                          <a:ea typeface="Open Sans Light" panose="020B0306030504020204" pitchFamily="34" charset="0"/>
                          <a:cs typeface="Open Sans Light" panose="020B0306030504020204" pitchFamily="34" charset="0"/>
                        </a:rPr>
                        <a:t>Rec 4. Make sure the Human IPL of response to low level in all spheres and tanks is described in a trouble-shooting guide (like an SOP) and practiced once per year per unit operator.  This will make this response a valid IPL.</a:t>
                      </a:r>
                    </a:p>
                  </a:txBody>
                  <a:tcPr marL="36000" marR="36000" marT="36000" marB="3600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noFill/>
                      <a:prstDash val="solid"/>
                      <a:round/>
                      <a:headEnd type="none" w="med" len="med"/>
                      <a:tailEnd type="none" w="med" len="med"/>
                    </a:lnB>
                    <a:solidFill>
                      <a:schemeClr val="bg1"/>
                    </a:solidFill>
                  </a:tcPr>
                </a:tc>
                <a:extLst>
                  <a:ext uri="{0D108BD9-81ED-4DB2-BD59-A6C34878D82A}">
                    <a16:rowId xmlns:a16="http://schemas.microsoft.com/office/drawing/2014/main" val="1989689330"/>
                  </a:ext>
                </a:extLst>
              </a:tr>
              <a:tr h="507280">
                <a:tc>
                  <a:txBody>
                    <a:bodyPr/>
                    <a:lstStyle/>
                    <a:p>
                      <a:pPr algn="just">
                        <a:spcBef>
                          <a:spcPts val="300"/>
                        </a:spcBef>
                        <a:spcAft>
                          <a:spcPts val="300"/>
                        </a:spcAft>
                        <a:tabLst>
                          <a:tab pos="182880" algn="l"/>
                          <a:tab pos="274320" algn="l"/>
                          <a:tab pos="365760" algn="l"/>
                          <a:tab pos="457200" algn="l"/>
                          <a:tab pos="548640" algn="l"/>
                          <a:tab pos="640080" algn="l"/>
                        </a:tabLst>
                      </a:pPr>
                      <a:r>
                        <a:rPr lang="en-US" sz="1000">
                          <a:effectLst/>
                          <a:latin typeface="Open Sans Light" panose="020B0306030504020204" pitchFamily="34" charset="0"/>
                          <a:ea typeface="Open Sans Light" panose="020B0306030504020204" pitchFamily="34" charset="0"/>
                          <a:cs typeface="Open Sans Light" panose="020B0306030504020204" pitchFamily="34" charset="0"/>
                        </a:rPr>
                        <a:t> </a:t>
                      </a:r>
                    </a:p>
                  </a:txBody>
                  <a:tcPr marL="42019" marR="42019" marT="0"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no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algn="just">
                        <a:spcBef>
                          <a:spcPts val="300"/>
                        </a:spcBef>
                        <a:spcAft>
                          <a:spcPts val="300"/>
                        </a:spcAft>
                        <a:tabLst>
                          <a:tab pos="182880" algn="l"/>
                          <a:tab pos="274320" algn="l"/>
                          <a:tab pos="365760" algn="l"/>
                          <a:tab pos="457200" algn="l"/>
                          <a:tab pos="548640" algn="l"/>
                          <a:tab pos="640080" algn="l"/>
                        </a:tabLst>
                      </a:pPr>
                      <a:r>
                        <a:rPr lang="en-US" sz="1000" dirty="0">
                          <a:effectLst/>
                          <a:latin typeface="Open Sans Light" panose="020B0306030504020204" pitchFamily="34" charset="0"/>
                          <a:ea typeface="Open Sans Light" panose="020B0306030504020204" pitchFamily="34" charset="0"/>
                          <a:cs typeface="Open Sans Light" panose="020B0306030504020204" pitchFamily="34" charset="0"/>
                        </a:rPr>
                        <a:t> </a:t>
                      </a:r>
                    </a:p>
                  </a:txBody>
                  <a:tcPr marL="42019" marR="42019" marT="0"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no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algn="just">
                        <a:spcBef>
                          <a:spcPts val="300"/>
                        </a:spcBef>
                        <a:spcAft>
                          <a:spcPts val="300"/>
                        </a:spcAft>
                        <a:tabLst>
                          <a:tab pos="182880" algn="l"/>
                          <a:tab pos="274320" algn="l"/>
                          <a:tab pos="365760" algn="l"/>
                          <a:tab pos="457200" algn="l"/>
                          <a:tab pos="548640" algn="l"/>
                          <a:tab pos="640080" algn="l"/>
                        </a:tabLst>
                      </a:pPr>
                      <a:r>
                        <a:rPr lang="en-US" sz="1000">
                          <a:effectLst/>
                          <a:latin typeface="Open Sans Light" panose="020B0306030504020204" pitchFamily="34" charset="0"/>
                          <a:ea typeface="Open Sans Light" panose="020B0306030504020204" pitchFamily="34" charset="0"/>
                          <a:cs typeface="Open Sans Light" panose="020B0306030504020204" pitchFamily="34" charset="0"/>
                        </a:rPr>
                        <a:t> </a:t>
                      </a:r>
                    </a:p>
                  </a:txBody>
                  <a:tcPr marL="42019" marR="42019" marT="0"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no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algn="just">
                        <a:spcBef>
                          <a:spcPts val="300"/>
                        </a:spcBef>
                        <a:spcAft>
                          <a:spcPts val="300"/>
                        </a:spcAft>
                        <a:tabLst>
                          <a:tab pos="182880" algn="l"/>
                          <a:tab pos="274320" algn="l"/>
                          <a:tab pos="365760" algn="l"/>
                          <a:tab pos="457200" algn="l"/>
                          <a:tab pos="548640" algn="l"/>
                          <a:tab pos="640080" algn="l"/>
                        </a:tabLst>
                      </a:pPr>
                      <a:r>
                        <a:rPr lang="en-US" sz="1000">
                          <a:effectLst/>
                          <a:latin typeface="Open Sans Light" panose="020B0306030504020204" pitchFamily="34" charset="0"/>
                          <a:ea typeface="Open Sans Light" panose="020B0306030504020204" pitchFamily="34" charset="0"/>
                          <a:cs typeface="Open Sans Light" panose="020B0306030504020204" pitchFamily="34" charset="0"/>
                        </a:rPr>
                        <a:t>Low/no flow - Unqualified liquid   from spheres back to   Plant (see 6.2)</a:t>
                      </a:r>
                    </a:p>
                  </a:txBody>
                  <a:tcPr marL="42019" marR="42019" marT="0"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vMerge="1">
                  <a:txBody>
                    <a:bodyPr/>
                    <a:lstStyle/>
                    <a:p>
                      <a:endParaRPr lang="en-US"/>
                    </a:p>
                  </a:txBody>
                  <a:tcPr/>
                </a:tc>
                <a:tc>
                  <a:txBody>
                    <a:bodyPr/>
                    <a:lstStyle/>
                    <a:p>
                      <a:pPr algn="just">
                        <a:spcBef>
                          <a:spcPts val="300"/>
                        </a:spcBef>
                        <a:spcAft>
                          <a:spcPts val="300"/>
                        </a:spcAft>
                        <a:tabLst>
                          <a:tab pos="182880" algn="l"/>
                          <a:tab pos="274320" algn="l"/>
                          <a:tab pos="365760" algn="l"/>
                          <a:tab pos="457200" algn="l"/>
                          <a:tab pos="548640" algn="l"/>
                          <a:tab pos="640080" algn="l"/>
                        </a:tabLst>
                      </a:pPr>
                      <a:r>
                        <a:rPr lang="en-US" sz="1000" dirty="0">
                          <a:effectLst/>
                          <a:latin typeface="Open Sans Light" panose="020B0306030504020204" pitchFamily="34" charset="0"/>
                          <a:ea typeface="Open Sans Light" panose="020B0306030504020204" pitchFamily="34" charset="0"/>
                          <a:cs typeface="Open Sans Light" panose="020B0306030504020204" pitchFamily="34" charset="0"/>
                        </a:rPr>
                        <a:t> </a:t>
                      </a:r>
                    </a:p>
                  </a:txBody>
                  <a:tcPr marL="42019" marR="42019" marT="0"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no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763760349"/>
                  </a:ext>
                </a:extLst>
              </a:tr>
            </a:tbl>
          </a:graphicData>
        </a:graphic>
      </p:graphicFrame>
      <p:sp>
        <p:nvSpPr>
          <p:cNvPr id="2" name="TextBox 1">
            <a:extLst>
              <a:ext uri="{FF2B5EF4-FFF2-40B4-BE49-F238E27FC236}">
                <a16:creationId xmlns:a16="http://schemas.microsoft.com/office/drawing/2014/main" id="{A20CF574-3F68-409F-8E32-90B0FAC4DCB7}"/>
              </a:ext>
            </a:extLst>
          </p:cNvPr>
          <p:cNvSpPr txBox="1"/>
          <p:nvPr/>
        </p:nvSpPr>
        <p:spPr>
          <a:xfrm>
            <a:off x="466592" y="0"/>
            <a:ext cx="11146836" cy="954107"/>
          </a:xfrm>
          <a:prstGeom prst="rect">
            <a:avLst/>
          </a:prstGeom>
          <a:noFill/>
        </p:spPr>
        <p:txBody>
          <a:bodyPr wrap="square" rtlCol="0">
            <a:spAutoFit/>
          </a:bodyPr>
          <a:lstStyle/>
          <a:p>
            <a:r>
              <a:rPr lang="en-US" sz="2800" dirty="0">
                <a:solidFill>
                  <a:schemeClr val="accent3"/>
                </a:solidFill>
              </a:rPr>
              <a:t>Each IE and IPL (mechanical and human related) are extracted from the PHA report and included in ITPM Plan and/or Operation’s Training plan</a:t>
            </a:r>
          </a:p>
        </p:txBody>
      </p:sp>
    </p:spTree>
    <p:extLst>
      <p:ext uri="{BB962C8B-B14F-4D97-AF65-F5344CB8AC3E}">
        <p14:creationId xmlns:p14="http://schemas.microsoft.com/office/powerpoint/2010/main" val="117821221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E8BF243A-2E9C-4F85-B672-4AD4F2108457}"/>
              </a:ext>
            </a:extLst>
          </p:cNvPr>
          <p:cNvPicPr>
            <a:picLocks noChangeAspect="1"/>
          </p:cNvPicPr>
          <p:nvPr/>
        </p:nvPicPr>
        <p:blipFill>
          <a:blip r:embed="rId2"/>
          <a:stretch>
            <a:fillRect/>
          </a:stretch>
        </p:blipFill>
        <p:spPr>
          <a:xfrm>
            <a:off x="6182658" y="104403"/>
            <a:ext cx="5783973" cy="6079745"/>
          </a:xfrm>
          <a:prstGeom prst="rect">
            <a:avLst/>
          </a:prstGeom>
        </p:spPr>
      </p:pic>
      <p:sp>
        <p:nvSpPr>
          <p:cNvPr id="2" name="TextBox 1">
            <a:extLst>
              <a:ext uri="{FF2B5EF4-FFF2-40B4-BE49-F238E27FC236}">
                <a16:creationId xmlns:a16="http://schemas.microsoft.com/office/drawing/2014/main" id="{2D78A270-CE4A-42C5-ADB8-FA424680FEAC}"/>
              </a:ext>
            </a:extLst>
          </p:cNvPr>
          <p:cNvSpPr txBox="1"/>
          <p:nvPr/>
        </p:nvSpPr>
        <p:spPr>
          <a:xfrm>
            <a:off x="411838" y="706333"/>
            <a:ext cx="5414040" cy="2246769"/>
          </a:xfrm>
          <a:prstGeom prst="rect">
            <a:avLst/>
          </a:prstGeom>
          <a:noFill/>
        </p:spPr>
        <p:txBody>
          <a:bodyPr wrap="square" rtlCol="0">
            <a:spAutoFit/>
          </a:bodyPr>
          <a:lstStyle/>
          <a:p>
            <a:r>
              <a:rPr lang="en-US" sz="2800" dirty="0">
                <a:solidFill>
                  <a:schemeClr val="accent3"/>
                </a:solidFill>
              </a:rPr>
              <a:t>Each IE and IPL (mechanical and human related) are extracted from the LOPA worksheets and included in ITPM Plan and/or Operation’s Training plan</a:t>
            </a:r>
          </a:p>
        </p:txBody>
      </p:sp>
    </p:spTree>
    <p:extLst>
      <p:ext uri="{BB962C8B-B14F-4D97-AF65-F5344CB8AC3E}">
        <p14:creationId xmlns:p14="http://schemas.microsoft.com/office/powerpoint/2010/main" val="342653573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a 1"/>
          <p:cNvGraphicFramePr>
            <a:graphicFrameLocks noGrp="1"/>
          </p:cNvGraphicFramePr>
          <p:nvPr>
            <p:extLst>
              <p:ext uri="{D42A27DB-BD31-4B8C-83A1-F6EECF244321}">
                <p14:modId xmlns:p14="http://schemas.microsoft.com/office/powerpoint/2010/main" val="1198942288"/>
              </p:ext>
            </p:extLst>
          </p:nvPr>
        </p:nvGraphicFramePr>
        <p:xfrm>
          <a:off x="331304" y="574684"/>
          <a:ext cx="11385077" cy="5020365"/>
        </p:xfrm>
        <a:graphic>
          <a:graphicData uri="http://schemas.openxmlformats.org/drawingml/2006/table">
            <a:tbl>
              <a:tblPr>
                <a:tableStyleId>{2D5ABB26-0587-4C30-8999-92F81FD0307C}</a:tableStyleId>
              </a:tblPr>
              <a:tblGrid>
                <a:gridCol w="5472661">
                  <a:extLst>
                    <a:ext uri="{9D8B030D-6E8A-4147-A177-3AD203B41FA5}">
                      <a16:colId xmlns:a16="http://schemas.microsoft.com/office/drawing/2014/main" val="20000"/>
                    </a:ext>
                  </a:extLst>
                </a:gridCol>
                <a:gridCol w="439755">
                  <a:extLst>
                    <a:ext uri="{9D8B030D-6E8A-4147-A177-3AD203B41FA5}">
                      <a16:colId xmlns:a16="http://schemas.microsoft.com/office/drawing/2014/main" val="20001"/>
                    </a:ext>
                  </a:extLst>
                </a:gridCol>
                <a:gridCol w="5472661">
                  <a:extLst>
                    <a:ext uri="{9D8B030D-6E8A-4147-A177-3AD203B41FA5}">
                      <a16:colId xmlns:a16="http://schemas.microsoft.com/office/drawing/2014/main" val="20002"/>
                    </a:ext>
                  </a:extLst>
                </a:gridCol>
              </a:tblGrid>
              <a:tr h="1080000">
                <a:tc gridSpan="3">
                  <a:txBody>
                    <a:bodyPr/>
                    <a:lstStyle/>
                    <a:p>
                      <a:r>
                        <a:rPr lang="en-US" sz="3000" kern="1200">
                          <a:solidFill>
                            <a:schemeClr val="accent3"/>
                          </a:solidFill>
                          <a:latin typeface="Open Sans Extrabold" panose="020B0906030804020204" pitchFamily="34" charset="0"/>
                          <a:ea typeface="Open Sans Extrabold" panose="020B0906030804020204" pitchFamily="34" charset="0"/>
                          <a:cs typeface="Open Sans Extrabold" panose="020B0906030804020204" pitchFamily="34" charset="0"/>
                        </a:rPr>
                        <a:t>Approach for managing IEs and IPLs</a:t>
                      </a:r>
                      <a:endParaRPr lang="en-US" sz="3000" kern="1200" dirty="0">
                        <a:solidFill>
                          <a:schemeClr val="accent3"/>
                        </a:solidFill>
                        <a:latin typeface="Open Sans Extrabold" panose="020B0906030804020204" pitchFamily="34" charset="0"/>
                        <a:ea typeface="Open Sans Extrabold" panose="020B0906030804020204" pitchFamily="34" charset="0"/>
                        <a:cs typeface="Open Sans Extrabold" panose="020B0906030804020204" pitchFamily="34" charset="0"/>
                      </a:endParaRPr>
                    </a:p>
                  </a:txBody>
                  <a:tcPr>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hMerge="1">
                  <a:txBody>
                    <a:bodyPr/>
                    <a:lstStyle/>
                    <a:p>
                      <a:endParaRPr lang="en-US" sz="2500"/>
                    </a:p>
                  </a:txBody>
                  <a:tcPr anchor="b">
                    <a:lnL>
                      <a:noFill/>
                    </a:lnL>
                    <a:lnR>
                      <a:noFill/>
                    </a:lnR>
                    <a:lnT>
                      <a:noFill/>
                    </a:lnT>
                    <a:lnB>
                      <a:noFill/>
                    </a:lnB>
                    <a:lnTlToBr w="12700" cmpd="sng">
                      <a:noFill/>
                      <a:prstDash val="solid"/>
                    </a:lnTlToBr>
                    <a:lnBlToTr w="12700" cmpd="sng">
                      <a:noFill/>
                      <a:prstDash val="solid"/>
                    </a:lnBlToTr>
                  </a:tcPr>
                </a:tc>
                <a:tc h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2500">
                        <a:solidFill>
                          <a:schemeClr val="accent2">
                            <a:lumMod val="40000"/>
                            <a:lumOff val="60000"/>
                          </a:schemeClr>
                        </a:solidFill>
                        <a:latin typeface="Open Sans Extrabold" panose="020B0906030804020204" pitchFamily="34" charset="0"/>
                        <a:ea typeface="Open Sans Extrabold" panose="020B0906030804020204" pitchFamily="34" charset="0"/>
                        <a:cs typeface="Open Sans Extrabold" panose="020B0906030804020204" pitchFamily="34" charset="0"/>
                      </a:endParaRPr>
                    </a:p>
                  </a:txBody>
                  <a:tcPr marL="45720" marR="45720" marT="36000" marB="36000" anchor="b">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0"/>
                  </a:ext>
                </a:extLst>
              </a:tr>
              <a:tr h="568154">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500" kern="1200" dirty="0">
                          <a:solidFill>
                            <a:schemeClr val="accent2"/>
                          </a:solidFill>
                          <a:latin typeface="Open Sans Extrabold" panose="020B0906030804020204" pitchFamily="34" charset="0"/>
                          <a:ea typeface="Open Sans Extrabold" panose="020B0906030804020204" pitchFamily="34" charset="0"/>
                          <a:cs typeface="Open Sans Extrabold" panose="020B0906030804020204" pitchFamily="34" charset="0"/>
                        </a:rPr>
                        <a:t>1.</a:t>
                      </a:r>
                    </a:p>
                  </a:txBody>
                  <a:tcPr anchor="b">
                    <a:lnT w="12700" cap="flat" cmpd="sng" algn="ctr">
                      <a:noFill/>
                      <a:prstDash val="solid"/>
                      <a:round/>
                      <a:headEnd type="none" w="med" len="med"/>
                      <a:tailEnd type="none" w="med" len="med"/>
                    </a:lnT>
                    <a:lnB w="6350" cap="flat" cmpd="sng" algn="ctr">
                      <a:solidFill>
                        <a:schemeClr val="accent2"/>
                      </a:solidFill>
                      <a:prstDash val="solid"/>
                      <a:round/>
                      <a:headEnd type="none" w="med" len="med"/>
                      <a:tailEnd type="none" w="med" len="med"/>
                    </a:lnB>
                  </a:tcPr>
                </a:tc>
                <a:tc>
                  <a:txBody>
                    <a:bodyPr/>
                    <a:lstStyle/>
                    <a:p>
                      <a:endParaRPr lang="en-US" sz="2500"/>
                    </a:p>
                  </a:txBody>
                  <a:tcPr anchor="b">
                    <a:lnT>
                      <a:noFill/>
                    </a:lnT>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500" kern="1200">
                          <a:solidFill>
                            <a:schemeClr val="accent2"/>
                          </a:solidFill>
                          <a:latin typeface="Open Sans Extrabold" panose="020B0906030804020204" pitchFamily="34" charset="0"/>
                          <a:ea typeface="Open Sans Extrabold" panose="020B0906030804020204" pitchFamily="34" charset="0"/>
                          <a:cs typeface="Open Sans Extrabold" panose="020B0906030804020204" pitchFamily="34" charset="0"/>
                        </a:rPr>
                        <a:t>2.</a:t>
                      </a:r>
                    </a:p>
                  </a:txBody>
                  <a:tcPr marL="45720" marR="45720" marT="36000" marB="36000" anchor="b">
                    <a:lnT w="12700" cap="flat" cmpd="sng" algn="ctr">
                      <a:noFill/>
                      <a:prstDash val="solid"/>
                      <a:round/>
                      <a:headEnd type="none" w="med" len="med"/>
                      <a:tailEnd type="none" w="med" len="med"/>
                    </a:lnT>
                    <a:lnB w="6350" cap="flat" cmpd="sng" algn="ctr">
                      <a:solidFill>
                        <a:schemeClr val="accent2"/>
                      </a:solidFill>
                      <a:prstDash val="solid"/>
                      <a:round/>
                      <a:headEnd type="none" w="med" len="med"/>
                      <a:tailEnd type="none" w="med" len="med"/>
                    </a:lnB>
                  </a:tcPr>
                </a:tc>
                <a:extLst>
                  <a:ext uri="{0D108BD9-81ED-4DB2-BD59-A6C34878D82A}">
                    <a16:rowId xmlns:a16="http://schemas.microsoft.com/office/drawing/2014/main" val="10001"/>
                  </a:ext>
                </a:extLst>
              </a:tr>
              <a:tr h="141777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500" kern="1200">
                          <a:solidFill>
                            <a:schemeClr val="accent2"/>
                          </a:solidFill>
                          <a:latin typeface="Open Sans Light" panose="020B0306030504020204" pitchFamily="34" charset="0"/>
                          <a:ea typeface="Open Sans Light" panose="020B0306030504020204" pitchFamily="34" charset="0"/>
                          <a:cs typeface="Open Sans Light" panose="020B0306030504020204" pitchFamily="34" charset="0"/>
                        </a:rPr>
                        <a:t>Identify IEs and IPLs</a:t>
                      </a:r>
                    </a:p>
                  </a:txBody>
                  <a:tcPr>
                    <a:lnT w="6350" cap="flat" cmpd="sng" algn="ctr">
                      <a:solidFill>
                        <a:schemeClr val="accent2"/>
                      </a:solidFill>
                      <a:prstDash val="solid"/>
                      <a:round/>
                      <a:headEnd type="none" w="med" len="med"/>
                      <a:tailEnd type="none" w="med" len="med"/>
                    </a:lnT>
                  </a:tcPr>
                </a:tc>
                <a:tc>
                  <a:txBody>
                    <a:bodyPr/>
                    <a:lstStyle/>
                    <a:p>
                      <a:endParaRPr lang="en-US" sz="2500"/>
                    </a:p>
                  </a:txBody>
                  <a:tcPr/>
                </a:tc>
                <a:tc>
                  <a:txBody>
                    <a:bodyPr/>
                    <a:lstStyle/>
                    <a:p>
                      <a:r>
                        <a:rPr lang="en-US" sz="2500" kern="1200">
                          <a:solidFill>
                            <a:schemeClr val="accent2"/>
                          </a:solidFill>
                          <a:latin typeface="Open Sans Light" panose="020B0306030504020204" pitchFamily="34" charset="0"/>
                          <a:ea typeface="Open Sans Light" panose="020B0306030504020204" pitchFamily="34" charset="0"/>
                          <a:cs typeface="Open Sans Light" panose="020B0306030504020204" pitchFamily="34" charset="0"/>
                        </a:rPr>
                        <a:t>Extracting IEs and IPLs</a:t>
                      </a:r>
                    </a:p>
                  </a:txBody>
                  <a:tcPr marL="45720" marR="45720" marT="36000" marB="36000">
                    <a:lnT w="6350" cap="flat" cmpd="sng" algn="ctr">
                      <a:solidFill>
                        <a:schemeClr val="accent2"/>
                      </a:solidFill>
                      <a:prstDash val="solid"/>
                      <a:round/>
                      <a:headEnd type="none" w="med" len="med"/>
                      <a:tailEnd type="none" w="med" len="med"/>
                    </a:lnT>
                  </a:tcPr>
                </a:tc>
                <a:extLst>
                  <a:ext uri="{0D108BD9-81ED-4DB2-BD59-A6C34878D82A}">
                    <a16:rowId xmlns:a16="http://schemas.microsoft.com/office/drawing/2014/main" val="10002"/>
                  </a:ext>
                </a:extLst>
              </a:tr>
              <a:tr h="72000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500" kern="1200">
                          <a:solidFill>
                            <a:schemeClr val="accent2">
                              <a:lumMod val="40000"/>
                              <a:lumOff val="60000"/>
                            </a:schemeClr>
                          </a:solidFill>
                          <a:latin typeface="Open Sans Extrabold" panose="020B0906030804020204" pitchFamily="34" charset="0"/>
                          <a:ea typeface="Open Sans Extrabold" panose="020B0906030804020204" pitchFamily="34" charset="0"/>
                          <a:cs typeface="Open Sans Extrabold" panose="020B0906030804020204" pitchFamily="34" charset="0"/>
                        </a:rPr>
                        <a:t>3.</a:t>
                      </a:r>
                    </a:p>
                  </a:txBody>
                  <a:tcPr anchor="b">
                    <a:lnB w="6350" cap="flat" cmpd="sng" algn="ctr">
                      <a:solidFill>
                        <a:schemeClr val="accent3"/>
                      </a:solidFill>
                      <a:prstDash val="solid"/>
                      <a:round/>
                      <a:headEnd type="none" w="med" len="med"/>
                      <a:tailEnd type="none" w="med" len="med"/>
                    </a:lnB>
                  </a:tcPr>
                </a:tc>
                <a:tc>
                  <a:txBody>
                    <a:bodyPr/>
                    <a:lstStyle/>
                    <a:p>
                      <a:endParaRPr lang="en-US" sz="2500"/>
                    </a:p>
                  </a:txBody>
                  <a:tcPr anchor="b"/>
                </a:tc>
                <a:tc>
                  <a:txBody>
                    <a:bodyPr/>
                    <a:lstStyle/>
                    <a:p>
                      <a:r>
                        <a:rPr lang="en-US" sz="2500" kern="1200">
                          <a:solidFill>
                            <a:schemeClr val="accent2"/>
                          </a:solidFill>
                          <a:latin typeface="Open Sans Extrabold" panose="020B0906030804020204" pitchFamily="34" charset="0"/>
                          <a:ea typeface="Open Sans Extrabold" panose="020B0906030804020204" pitchFamily="34" charset="0"/>
                          <a:cs typeface="Open Sans Extrabold" panose="020B0906030804020204" pitchFamily="34" charset="0"/>
                        </a:rPr>
                        <a:t>4.</a:t>
                      </a:r>
                    </a:p>
                  </a:txBody>
                  <a:tcPr anchor="b">
                    <a:lnB w="6350" cap="flat" cmpd="sng" algn="ctr">
                      <a:solidFill>
                        <a:schemeClr val="accent2"/>
                      </a:solidFill>
                      <a:prstDash val="solid"/>
                      <a:round/>
                      <a:headEnd type="none" w="med" len="med"/>
                      <a:tailEnd type="none" w="med" len="med"/>
                    </a:lnB>
                  </a:tcPr>
                </a:tc>
                <a:extLst>
                  <a:ext uri="{0D108BD9-81ED-4DB2-BD59-A6C34878D82A}">
                    <a16:rowId xmlns:a16="http://schemas.microsoft.com/office/drawing/2014/main" val="10003"/>
                  </a:ext>
                </a:extLst>
              </a:tr>
              <a:tr h="1080879">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500" kern="1200" dirty="0">
                          <a:solidFill>
                            <a:schemeClr val="bg1"/>
                          </a:solidFill>
                          <a:latin typeface="Open Sans Light" panose="020B0306030504020204" pitchFamily="34" charset="0"/>
                          <a:ea typeface="Open Sans Light" panose="020B0306030504020204" pitchFamily="34" charset="0"/>
                          <a:cs typeface="Open Sans Light" panose="020B0306030504020204" pitchFamily="34" charset="0"/>
                        </a:rPr>
                        <a:t>Implementing the </a:t>
                      </a:r>
                      <a:r>
                        <a:rPr lang="en-US" sz="2500" kern="1200" dirty="0">
                          <a:solidFill>
                            <a:schemeClr val="bg1"/>
                          </a:solidFill>
                          <a:latin typeface="Open Sans Extrabold" panose="020B0604020202020204" charset="0"/>
                          <a:ea typeface="Open Sans Extrabold" panose="020B0604020202020204" charset="0"/>
                          <a:cs typeface="Open Sans Extrabold" panose="020B0604020202020204" charset="0"/>
                        </a:rPr>
                        <a:t>ITPM</a:t>
                      </a:r>
                      <a:r>
                        <a:rPr lang="en-US" sz="2500" kern="1200" dirty="0">
                          <a:solidFill>
                            <a:schemeClr val="bg1"/>
                          </a:solidFill>
                          <a:latin typeface="Open Sans Light" panose="020B0306030504020204" pitchFamily="34" charset="0"/>
                          <a:ea typeface="Open Sans Light" panose="020B0306030504020204" pitchFamily="34" charset="0"/>
                          <a:cs typeface="Open Sans Light" panose="020B0306030504020204" pitchFamily="34" charset="0"/>
                        </a:rPr>
                        <a:t> and/or </a:t>
                      </a:r>
                      <a:r>
                        <a:rPr lang="en-US" sz="2500" kern="1200" dirty="0">
                          <a:solidFill>
                            <a:schemeClr val="bg1"/>
                          </a:solidFill>
                          <a:latin typeface="Open Sans Extrabold" panose="020B0604020202020204" charset="0"/>
                          <a:ea typeface="Open Sans Extrabold" panose="020B0604020202020204" charset="0"/>
                          <a:cs typeface="Open Sans Extrabold" panose="020B0604020202020204" charset="0"/>
                        </a:rPr>
                        <a:t>Operating procedures/training/ drills </a:t>
                      </a:r>
                      <a:r>
                        <a:rPr lang="en-US" sz="2500" kern="1200" dirty="0">
                          <a:solidFill>
                            <a:schemeClr val="bg1"/>
                          </a:solidFill>
                          <a:latin typeface="Open Sans Light" panose="020B0306030504020204" pitchFamily="34" charset="0"/>
                          <a:ea typeface="Open Sans Light" panose="020B0306030504020204" pitchFamily="34" charset="0"/>
                          <a:cs typeface="Open Sans Light" panose="020B0306030504020204" pitchFamily="34" charset="0"/>
                        </a:rPr>
                        <a:t>of each IE and IPL</a:t>
                      </a:r>
                    </a:p>
                  </a:txBody>
                  <a:tcPr>
                    <a:lnT w="6350" cap="flat" cmpd="sng" algn="ctr">
                      <a:solidFill>
                        <a:schemeClr val="accent3"/>
                      </a:solidFill>
                      <a:prstDash val="solid"/>
                      <a:round/>
                      <a:headEnd type="none" w="med" len="med"/>
                      <a:tailEnd type="none" w="med" len="med"/>
                    </a:lnT>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250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500" kern="1200" dirty="0">
                          <a:solidFill>
                            <a:schemeClr val="accent2"/>
                          </a:solidFill>
                          <a:latin typeface="Open Sans Light" panose="020B0306030504020204" pitchFamily="34" charset="0"/>
                          <a:ea typeface="Open Sans Light" panose="020B0306030504020204" pitchFamily="34" charset="0"/>
                          <a:cs typeface="Open Sans Light" panose="020B0306030504020204" pitchFamily="34" charset="0"/>
                        </a:rPr>
                        <a:t>Auditing protocol to ensure proper care of each IE and IPL</a:t>
                      </a:r>
                    </a:p>
                  </a:txBody>
                  <a:tcPr>
                    <a:lnT w="6350" cap="flat" cmpd="sng" algn="ctr">
                      <a:solidFill>
                        <a:schemeClr val="accent2"/>
                      </a:solidFill>
                      <a:prstDash val="solid"/>
                      <a:round/>
                      <a:headEnd type="none" w="med" len="med"/>
                      <a:tailEnd type="none" w="med" len="med"/>
                    </a:lnT>
                  </a:tcPr>
                </a:tc>
                <a:extLst>
                  <a:ext uri="{0D108BD9-81ED-4DB2-BD59-A6C34878D82A}">
                    <a16:rowId xmlns:a16="http://schemas.microsoft.com/office/drawing/2014/main" val="10004"/>
                  </a:ext>
                </a:extLst>
              </a:tr>
            </a:tbl>
          </a:graphicData>
        </a:graphic>
      </p:graphicFrame>
    </p:spTree>
    <p:extLst>
      <p:ext uri="{BB962C8B-B14F-4D97-AF65-F5344CB8AC3E}">
        <p14:creationId xmlns:p14="http://schemas.microsoft.com/office/powerpoint/2010/main" val="113962079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a 3"/>
          <p:cNvGraphicFramePr>
            <a:graphicFrameLocks noGrp="1"/>
          </p:cNvGraphicFramePr>
          <p:nvPr>
            <p:extLst>
              <p:ext uri="{D42A27DB-BD31-4B8C-83A1-F6EECF244321}">
                <p14:modId xmlns:p14="http://schemas.microsoft.com/office/powerpoint/2010/main" val="1575583744"/>
              </p:ext>
            </p:extLst>
          </p:nvPr>
        </p:nvGraphicFramePr>
        <p:xfrm>
          <a:off x="379804" y="1156238"/>
          <a:ext cx="11520000" cy="4590960"/>
        </p:xfrm>
        <a:graphic>
          <a:graphicData uri="http://schemas.openxmlformats.org/drawingml/2006/table">
            <a:tbl>
              <a:tblPr>
                <a:tableStyleId>{2D5ABB26-0587-4C30-8999-92F81FD0307C}</a:tableStyleId>
              </a:tblPr>
              <a:tblGrid>
                <a:gridCol w="622204">
                  <a:extLst>
                    <a:ext uri="{9D8B030D-6E8A-4147-A177-3AD203B41FA5}">
                      <a16:colId xmlns:a16="http://schemas.microsoft.com/office/drawing/2014/main" val="20000"/>
                    </a:ext>
                  </a:extLst>
                </a:gridCol>
                <a:gridCol w="10897796">
                  <a:extLst>
                    <a:ext uri="{9D8B030D-6E8A-4147-A177-3AD203B41FA5}">
                      <a16:colId xmlns:a16="http://schemas.microsoft.com/office/drawing/2014/main" val="20001"/>
                    </a:ext>
                  </a:extLst>
                </a:gridCol>
              </a:tblGrid>
              <a:tr h="1188000">
                <a:tc gridSpan="2">
                  <a:txBody>
                    <a:bodyPr/>
                    <a:lstStyle/>
                    <a:p>
                      <a:r>
                        <a:rPr lang="en-US" sz="3200" dirty="0">
                          <a:solidFill>
                            <a:schemeClr val="bg1"/>
                          </a:solidFill>
                          <a:latin typeface="Open Sans ExtraBold" panose="020B0906030804020204" pitchFamily="34" charset="0"/>
                          <a:ea typeface="Open Sans ExtraBold" panose="020B0906030804020204" pitchFamily="34" charset="0"/>
                          <a:cs typeface="Open Sans ExtraBold" panose="020B0906030804020204" pitchFamily="34" charset="0"/>
                        </a:rPr>
                        <a:t>ITPM tasks and frequencies must be chosen and/or operating procedure &amp; training &amp; drills selected</a:t>
                      </a:r>
                      <a:r>
                        <a:rPr lang="en-US" sz="3200" dirty="0">
                          <a:solidFill>
                            <a:schemeClr val="bg1"/>
                          </a:solidFill>
                          <a:latin typeface="Open Sans" panose="020B0606030504020204" pitchFamily="34" charset="0"/>
                          <a:ea typeface="Open Sans" panose="020B0606030504020204" pitchFamily="34" charset="0"/>
                          <a:cs typeface="Open Sans" panose="020B0606030504020204" pitchFamily="34" charset="0"/>
                        </a:rPr>
                        <a:t>, </a:t>
                      </a:r>
                      <a:r>
                        <a:rPr lang="en-US" sz="3200" dirty="0">
                          <a:solidFill>
                            <a:schemeClr val="bg1"/>
                          </a:solidFill>
                          <a:latin typeface="Open Sans Light" panose="020B0306030504020204" pitchFamily="34" charset="0"/>
                          <a:ea typeface="Open Sans Light" panose="020B0306030504020204" pitchFamily="34" charset="0"/>
                          <a:cs typeface="Open Sans Light" panose="020B0306030504020204" pitchFamily="34" charset="0"/>
                        </a:rPr>
                        <a:t>and over time perhaps adjusted, in order to achieve the stated IEF for each IE and the PFD for each IPL</a:t>
                      </a:r>
                    </a:p>
                  </a:txBody>
                  <a:tcPr anchor="b"/>
                </a:tc>
                <a:tc hMerge="1">
                  <a:txBody>
                    <a:bodyPr/>
                    <a:lstStyle/>
                    <a:p>
                      <a:endParaRPr lang="en-US" sz="3000">
                        <a:latin typeface="Open Sans Extrabold" panose="020B0906030804020204" pitchFamily="34" charset="0"/>
                        <a:ea typeface="Open Sans Extrabold" panose="020B0906030804020204" pitchFamily="34" charset="0"/>
                        <a:cs typeface="Open Sans Extrabold" panose="020B0906030804020204" pitchFamily="34" charset="0"/>
                      </a:endParaRPr>
                    </a:p>
                  </a:txBody>
                  <a:tcPr>
                    <a:lnL w="12700" cap="flat" cmpd="sng" algn="ctr">
                      <a:noFill/>
                      <a:prstDash val="solid"/>
                      <a:round/>
                      <a:headEnd type="none" w="med" len="med"/>
                      <a:tailEnd type="none" w="med" len="med"/>
                    </a:lnL>
                  </a:tcPr>
                </a:tc>
                <a:extLst>
                  <a:ext uri="{0D108BD9-81ED-4DB2-BD59-A6C34878D82A}">
                    <a16:rowId xmlns:a16="http://schemas.microsoft.com/office/drawing/2014/main" val="10000"/>
                  </a:ext>
                </a:extLst>
              </a:tr>
              <a:tr h="0">
                <a:tc>
                  <a:txBody>
                    <a:bodyPr/>
                    <a:lstStyle/>
                    <a:p>
                      <a:endParaRPr lang="en-US" dirty="0"/>
                    </a:p>
                  </a:txBody>
                  <a:tcPr>
                    <a:lnR w="12700" cap="flat" cmpd="sng" algn="ctr">
                      <a:solidFill>
                        <a:schemeClr val="accent2">
                          <a:lumMod val="20000"/>
                          <a:lumOff val="80000"/>
                        </a:schemeClr>
                      </a:solidFill>
                      <a:prstDash val="solid"/>
                      <a:round/>
                      <a:headEnd type="none" w="med" len="med"/>
                      <a:tailEnd type="none" w="med" len="med"/>
                    </a:lnR>
                  </a:tcPr>
                </a:tc>
                <a:tc>
                  <a:txBody>
                    <a:bodyPr/>
                    <a:lstStyle/>
                    <a:p>
                      <a:pPr marL="342900" indent="-342900">
                        <a:buFont typeface="Arial" panose="020B0604020202020204" pitchFamily="34" charset="0"/>
                        <a:buChar char="•"/>
                      </a:pPr>
                      <a:r>
                        <a:rPr lang="en-US" sz="2400" b="0" i="1" dirty="0">
                          <a:solidFill>
                            <a:schemeClr val="accent2">
                              <a:lumMod val="40000"/>
                              <a:lumOff val="60000"/>
                            </a:schemeClr>
                          </a:solidFill>
                          <a:latin typeface="Open Sans Light" panose="020B0306030504020204" pitchFamily="34" charset="0"/>
                          <a:ea typeface="Open Sans Light" panose="020B0306030504020204" pitchFamily="34" charset="0"/>
                          <a:cs typeface="Open Sans Light" panose="020B0306030504020204" pitchFamily="34" charset="0"/>
                        </a:rPr>
                        <a:t>Any cause that is The </a:t>
                      </a:r>
                      <a:r>
                        <a:rPr lang="en-US" sz="2400" b="0" i="1" u="sng" dirty="0">
                          <a:solidFill>
                            <a:schemeClr val="accent2">
                              <a:lumMod val="40000"/>
                              <a:lumOff val="60000"/>
                            </a:schemeClr>
                          </a:solidFill>
                          <a:latin typeface="Open Sans Light" panose="020B0306030504020204" pitchFamily="34" charset="0"/>
                          <a:ea typeface="Open Sans Light" panose="020B0306030504020204" pitchFamily="34" charset="0"/>
                          <a:cs typeface="Open Sans Light" panose="020B0306030504020204" pitchFamily="34" charset="0"/>
                        </a:rPr>
                        <a:t>IE</a:t>
                      </a:r>
                      <a:r>
                        <a:rPr lang="en-US" sz="2400" b="0" i="1" dirty="0">
                          <a:solidFill>
                            <a:schemeClr val="accent2">
                              <a:lumMod val="40000"/>
                              <a:lumOff val="60000"/>
                            </a:schemeClr>
                          </a:solidFill>
                          <a:latin typeface="Open Sans Light" panose="020B0306030504020204" pitchFamily="34" charset="0"/>
                          <a:ea typeface="Open Sans Light" panose="020B0306030504020204" pitchFamily="34" charset="0"/>
                          <a:cs typeface="Open Sans Light" panose="020B0306030504020204" pitchFamily="34" charset="0"/>
                        </a:rPr>
                        <a:t> must be inspected and maintained proactively and proven to provide the stated IEF </a:t>
                      </a:r>
                      <a:r>
                        <a:rPr lang="en-US" sz="2400" b="0" i="1" dirty="0">
                          <a:solidFill>
                            <a:schemeClr val="bg1"/>
                          </a:solidFill>
                          <a:latin typeface="Open Sans Light" panose="020B0306030504020204" pitchFamily="34" charset="0"/>
                          <a:ea typeface="Open Sans Light" panose="020B0306030504020204" pitchFamily="34" charset="0"/>
                          <a:cs typeface="Open Sans Light" panose="020B0306030504020204" pitchFamily="34" charset="0"/>
                        </a:rPr>
                        <a:t>(many companies are not conscious of  this need)</a:t>
                      </a:r>
                    </a:p>
                  </a:txBody>
                  <a:tcPr marT="180000" marB="180000">
                    <a:lnL w="12700" cap="flat" cmpd="sng" algn="ctr">
                      <a:solidFill>
                        <a:schemeClr val="accent2">
                          <a:lumMod val="20000"/>
                          <a:lumOff val="80000"/>
                        </a:schemeClr>
                      </a:solidFill>
                      <a:prstDash val="solid"/>
                      <a:round/>
                      <a:headEnd type="none" w="med" len="med"/>
                      <a:tailEnd type="none" w="med" len="med"/>
                    </a:lnL>
                  </a:tcPr>
                </a:tc>
                <a:extLst>
                  <a:ext uri="{0D108BD9-81ED-4DB2-BD59-A6C34878D82A}">
                    <a16:rowId xmlns:a16="http://schemas.microsoft.com/office/drawing/2014/main" val="10001"/>
                  </a:ext>
                </a:extLst>
              </a:tr>
              <a:tr h="0">
                <a:tc>
                  <a:txBody>
                    <a:bodyPr/>
                    <a:lstStyle/>
                    <a:p>
                      <a:endParaRPr lang="en-US" dirty="0"/>
                    </a:p>
                  </a:txBody>
                  <a:tcPr>
                    <a:lnR w="12700" cap="flat" cmpd="sng" algn="ctr">
                      <a:solidFill>
                        <a:schemeClr val="accent2">
                          <a:lumMod val="20000"/>
                          <a:lumOff val="80000"/>
                        </a:schemeClr>
                      </a:solidFill>
                      <a:prstDash val="solid"/>
                      <a:round/>
                      <a:headEnd type="none" w="med" len="med"/>
                      <a:tailEnd type="none" w="med" len="med"/>
                    </a:lnR>
                  </a:tcPr>
                </a:tc>
                <a:tc>
                  <a:txBody>
                    <a:bodyPr/>
                    <a:lstStyle/>
                    <a:p>
                      <a:pPr marL="342900" indent="-342900">
                        <a:buFont typeface="Arial" panose="020B0604020202020204" pitchFamily="34" charset="0"/>
                        <a:buChar char="•"/>
                      </a:pPr>
                      <a:r>
                        <a:rPr lang="en-US" sz="2400" b="0" i="1" dirty="0">
                          <a:solidFill>
                            <a:schemeClr val="accent2">
                              <a:lumMod val="40000"/>
                              <a:lumOff val="60000"/>
                            </a:schemeClr>
                          </a:solidFill>
                          <a:latin typeface="Open Sans Light" panose="020B0306030504020204" pitchFamily="34" charset="0"/>
                          <a:ea typeface="Open Sans Light" panose="020B0306030504020204" pitchFamily="34" charset="0"/>
                          <a:cs typeface="Open Sans Light" panose="020B0306030504020204" pitchFamily="34" charset="0"/>
                        </a:rPr>
                        <a:t>Each required </a:t>
                      </a:r>
                      <a:r>
                        <a:rPr lang="en-US" sz="2400" b="0" i="1" u="sng" dirty="0">
                          <a:solidFill>
                            <a:schemeClr val="accent2">
                              <a:lumMod val="40000"/>
                              <a:lumOff val="60000"/>
                            </a:schemeClr>
                          </a:solidFill>
                          <a:latin typeface="Open Sans Light" panose="020B0306030504020204" pitchFamily="34" charset="0"/>
                          <a:ea typeface="Open Sans Light" panose="020B0306030504020204" pitchFamily="34" charset="0"/>
                          <a:cs typeface="Open Sans Light" panose="020B0306030504020204" pitchFamily="34" charset="0"/>
                        </a:rPr>
                        <a:t>IPL</a:t>
                      </a:r>
                      <a:r>
                        <a:rPr lang="en-US" sz="2400" b="0" i="1" dirty="0">
                          <a:solidFill>
                            <a:schemeClr val="accent2">
                              <a:lumMod val="40000"/>
                              <a:lumOff val="60000"/>
                            </a:schemeClr>
                          </a:solidFill>
                          <a:latin typeface="Open Sans Light" panose="020B0306030504020204" pitchFamily="34" charset="0"/>
                          <a:ea typeface="Open Sans Light" panose="020B0306030504020204" pitchFamily="34" charset="0"/>
                          <a:cs typeface="Open Sans Light" panose="020B0306030504020204" pitchFamily="34" charset="0"/>
                        </a:rPr>
                        <a:t> must be properly maintained and proven to provide the PFD claimed by the company</a:t>
                      </a:r>
                    </a:p>
                  </a:txBody>
                  <a:tcPr marT="180000" marB="180000">
                    <a:lnL w="12700" cap="flat" cmpd="sng" algn="ctr">
                      <a:solidFill>
                        <a:schemeClr val="accent2">
                          <a:lumMod val="20000"/>
                          <a:lumOff val="80000"/>
                        </a:schemeClr>
                      </a:solidFill>
                      <a:prstDash val="solid"/>
                      <a:round/>
                      <a:headEnd type="none" w="med" len="med"/>
                      <a:tailEnd type="none" w="med" len="med"/>
                    </a:lnL>
                  </a:tcPr>
                </a:tc>
                <a:extLst>
                  <a:ext uri="{0D108BD9-81ED-4DB2-BD59-A6C34878D82A}">
                    <a16:rowId xmlns:a16="http://schemas.microsoft.com/office/drawing/2014/main" val="10002"/>
                  </a:ext>
                </a:extLst>
              </a:tr>
            </a:tbl>
          </a:graphicData>
        </a:graphic>
      </p:graphicFrame>
    </p:spTree>
    <p:extLst>
      <p:ext uri="{BB962C8B-B14F-4D97-AF65-F5344CB8AC3E}">
        <p14:creationId xmlns:p14="http://schemas.microsoft.com/office/powerpoint/2010/main" val="54299125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p:nvPr>
        </p:nvSpPr>
        <p:spPr>
          <a:xfrm>
            <a:off x="701879" y="2629635"/>
            <a:ext cx="11160154" cy="2387600"/>
          </a:xfrm>
        </p:spPr>
        <p:txBody>
          <a:bodyPr rIns="0">
            <a:normAutofit fontScale="90000"/>
          </a:bodyPr>
          <a:lstStyle/>
          <a:p>
            <a:pPr algn="r"/>
            <a:r>
              <a:rPr lang="en-US" sz="5000">
                <a:solidFill>
                  <a:schemeClr val="bg1"/>
                </a:solidFill>
                <a:latin typeface="Impact" panose="020B0806030902050204" pitchFamily="34" charset="0"/>
                <a:ea typeface="Roboto Black" panose="02000000000000000000" pitchFamily="2" charset="0"/>
                <a:cs typeface="Roboto Black" panose="02000000000000000000" pitchFamily="2" charset="0"/>
              </a:rPr>
              <a:t>Making sure </a:t>
            </a:r>
            <a:r>
              <a:rPr lang="en-US" sz="5000">
                <a:solidFill>
                  <a:schemeClr val="accent3"/>
                </a:solidFill>
                <a:latin typeface="Impact" panose="020B0806030902050204" pitchFamily="34" charset="0"/>
                <a:ea typeface="Roboto Black" panose="02000000000000000000" pitchFamily="2" charset="0"/>
                <a:cs typeface="Roboto Black" panose="02000000000000000000" pitchFamily="2" charset="0"/>
              </a:rPr>
              <a:t>Initiating Events</a:t>
            </a:r>
            <a:r>
              <a:rPr lang="en-US" sz="5000">
                <a:solidFill>
                  <a:schemeClr val="bg1"/>
                </a:solidFill>
                <a:latin typeface="Impact" panose="020B0806030902050204" pitchFamily="34" charset="0"/>
                <a:ea typeface="Roboto Black" panose="02000000000000000000" pitchFamily="2" charset="0"/>
                <a:cs typeface="Roboto Black" panose="02000000000000000000" pitchFamily="2" charset="0"/>
              </a:rPr>
              <a:t> and </a:t>
            </a:r>
            <a:br>
              <a:rPr lang="en-US" sz="5000">
                <a:solidFill>
                  <a:schemeClr val="bg1"/>
                </a:solidFill>
                <a:latin typeface="Impact" panose="020B0806030902050204" pitchFamily="34" charset="0"/>
                <a:ea typeface="Roboto Black" panose="02000000000000000000" pitchFamily="2" charset="0"/>
                <a:cs typeface="Roboto Black" panose="02000000000000000000" pitchFamily="2" charset="0"/>
              </a:rPr>
            </a:br>
            <a:r>
              <a:rPr lang="en-US" sz="5000">
                <a:solidFill>
                  <a:schemeClr val="accent3"/>
                </a:solidFill>
                <a:latin typeface="Impact" panose="020B0806030902050204" pitchFamily="34" charset="0"/>
                <a:ea typeface="Roboto Black" panose="02000000000000000000" pitchFamily="2" charset="0"/>
              </a:rPr>
              <a:t>Independent Protection Layers</a:t>
            </a:r>
            <a:r>
              <a:rPr lang="en-US" sz="5000">
                <a:solidFill>
                  <a:schemeClr val="bg1"/>
                </a:solidFill>
                <a:latin typeface="Impact" panose="020B0806030902050204" pitchFamily="34" charset="0"/>
                <a:ea typeface="Roboto Black" panose="02000000000000000000" pitchFamily="2" charset="0"/>
                <a:cs typeface="Roboto Black" panose="02000000000000000000" pitchFamily="2" charset="0"/>
              </a:rPr>
              <a:t> are included in </a:t>
            </a:r>
            <a:br>
              <a:rPr lang="en-US" sz="5000">
                <a:solidFill>
                  <a:schemeClr val="bg1"/>
                </a:solidFill>
                <a:latin typeface="Impact" panose="020B0806030902050204" pitchFamily="34" charset="0"/>
                <a:ea typeface="Roboto Black" panose="02000000000000000000" pitchFamily="2" charset="0"/>
                <a:cs typeface="Roboto Black" panose="02000000000000000000" pitchFamily="2" charset="0"/>
              </a:rPr>
            </a:br>
            <a:r>
              <a:rPr lang="en-US" sz="5000">
                <a:solidFill>
                  <a:schemeClr val="bg1"/>
                </a:solidFill>
                <a:latin typeface="Impact" panose="020B0806030902050204" pitchFamily="34" charset="0"/>
                <a:ea typeface="Roboto Black" panose="02000000000000000000" pitchFamily="2" charset="0"/>
                <a:cs typeface="Roboto Black" panose="02000000000000000000" pitchFamily="2" charset="0"/>
              </a:rPr>
              <a:t>Integrated </a:t>
            </a:r>
            <a:r>
              <a:rPr lang="en-US" sz="5000">
                <a:solidFill>
                  <a:schemeClr val="accent3"/>
                </a:solidFill>
                <a:latin typeface="Impact" panose="020B0806030902050204" pitchFamily="34" charset="0"/>
                <a:ea typeface="Roboto Black" panose="02000000000000000000" pitchFamily="2" charset="0"/>
              </a:rPr>
              <a:t>Management Systems</a:t>
            </a:r>
            <a:endParaRPr lang="en-US" sz="5000" dirty="0">
              <a:solidFill>
                <a:schemeClr val="accent3"/>
              </a:solidFill>
              <a:latin typeface="Impact" panose="020B0806030902050204" pitchFamily="34" charset="0"/>
              <a:ea typeface="Roboto Black" panose="02000000000000000000" pitchFamily="2" charset="0"/>
            </a:endParaRPr>
          </a:p>
        </p:txBody>
      </p:sp>
      <p:sp>
        <p:nvSpPr>
          <p:cNvPr id="5" name="Título 1"/>
          <p:cNvSpPr txBox="1">
            <a:spLocks/>
          </p:cNvSpPr>
          <p:nvPr/>
        </p:nvSpPr>
        <p:spPr>
          <a:xfrm>
            <a:off x="701879" y="5620624"/>
            <a:ext cx="11160154" cy="922789"/>
          </a:xfrm>
          <a:prstGeom prst="rect">
            <a:avLst/>
          </a:prstGeom>
        </p:spPr>
        <p:txBody>
          <a:bodyPr vert="horz" lIns="91440" tIns="45720" rIns="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r"/>
            <a:r>
              <a:rPr lang="en-US" sz="2000" dirty="0">
                <a:solidFill>
                  <a:schemeClr val="bg1"/>
                </a:solidFill>
                <a:latin typeface="Open Sans Light" panose="020B0306030504020204" pitchFamily="34" charset="0"/>
                <a:ea typeface="Open Sans Light" panose="020B0306030504020204" pitchFamily="34" charset="0"/>
                <a:cs typeface="Open Sans Light" panose="020B0306030504020204" pitchFamily="34" charset="0"/>
              </a:rPr>
              <a:t>William Bridges</a:t>
            </a:r>
            <a:br>
              <a:rPr lang="en-US" sz="2000" dirty="0">
                <a:solidFill>
                  <a:schemeClr val="bg1"/>
                </a:solidFill>
                <a:latin typeface="Open Sans Light" panose="020B0306030504020204" pitchFamily="34" charset="0"/>
                <a:ea typeface="Open Sans Light" panose="020B0306030504020204" pitchFamily="34" charset="0"/>
                <a:cs typeface="Open Sans Light" panose="020B0306030504020204" pitchFamily="34" charset="0"/>
              </a:rPr>
            </a:br>
            <a:r>
              <a:rPr lang="en-US" sz="2000" dirty="0">
                <a:solidFill>
                  <a:schemeClr val="bg1"/>
                </a:solidFill>
                <a:latin typeface="Open Sans Light" panose="020B0306030504020204" pitchFamily="34" charset="0"/>
                <a:ea typeface="Open Sans Light" panose="020B0306030504020204" pitchFamily="34" charset="0"/>
                <a:cs typeface="Open Sans Light" panose="020B0306030504020204" pitchFamily="34" charset="0"/>
              </a:rPr>
              <a:t>Paul Casarez</a:t>
            </a:r>
          </a:p>
        </p:txBody>
      </p:sp>
    </p:spTree>
    <p:extLst>
      <p:ext uri="{BB962C8B-B14F-4D97-AF65-F5344CB8AC3E}">
        <p14:creationId xmlns:p14="http://schemas.microsoft.com/office/powerpoint/2010/main" val="2164907398"/>
      </p:ext>
    </p:extLst>
  </p:cSld>
  <p:clrMapOvr>
    <a:masterClrMapping/>
  </p:clrMapOvr>
  <mc:AlternateContent xmlns:mc="http://schemas.openxmlformats.org/markup-compatibility/2006" xmlns:p14="http://schemas.microsoft.com/office/powerpoint/2010/main">
    <mc:Choice Requires="p14">
      <p:transition spd="slow" p14:dur="2000" advTm="20374"/>
    </mc:Choice>
    <mc:Fallback xmlns="">
      <p:transition spd="slow" advTm="20374"/>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B4FDB7BC-7096-470E-B16C-4221B5954707}"/>
              </a:ext>
            </a:extLst>
          </p:cNvPr>
          <p:cNvPicPr>
            <a:picLocks noChangeAspect="1"/>
          </p:cNvPicPr>
          <p:nvPr/>
        </p:nvPicPr>
        <p:blipFill>
          <a:blip r:embed="rId2"/>
          <a:stretch>
            <a:fillRect/>
          </a:stretch>
        </p:blipFill>
        <p:spPr>
          <a:xfrm>
            <a:off x="2836283" y="273771"/>
            <a:ext cx="6740733" cy="6109869"/>
          </a:xfrm>
          <a:prstGeom prst="rect">
            <a:avLst/>
          </a:prstGeom>
        </p:spPr>
      </p:pic>
    </p:spTree>
    <p:extLst>
      <p:ext uri="{BB962C8B-B14F-4D97-AF65-F5344CB8AC3E}">
        <p14:creationId xmlns:p14="http://schemas.microsoft.com/office/powerpoint/2010/main" val="357595328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95922A78-609D-45B4-B117-F4477175939A}"/>
              </a:ext>
            </a:extLst>
          </p:cNvPr>
          <p:cNvPicPr>
            <a:picLocks noChangeAspect="1"/>
          </p:cNvPicPr>
          <p:nvPr/>
        </p:nvPicPr>
        <p:blipFill>
          <a:blip r:embed="rId2"/>
          <a:stretch>
            <a:fillRect/>
          </a:stretch>
        </p:blipFill>
        <p:spPr>
          <a:xfrm>
            <a:off x="3468240" y="141567"/>
            <a:ext cx="5255520" cy="6574866"/>
          </a:xfrm>
          <a:prstGeom prst="rect">
            <a:avLst/>
          </a:prstGeom>
        </p:spPr>
      </p:pic>
    </p:spTree>
    <p:extLst>
      <p:ext uri="{BB962C8B-B14F-4D97-AF65-F5344CB8AC3E}">
        <p14:creationId xmlns:p14="http://schemas.microsoft.com/office/powerpoint/2010/main" val="365278783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a 1"/>
          <p:cNvGraphicFramePr>
            <a:graphicFrameLocks noGrp="1"/>
          </p:cNvGraphicFramePr>
          <p:nvPr>
            <p:extLst>
              <p:ext uri="{D42A27DB-BD31-4B8C-83A1-F6EECF244321}">
                <p14:modId xmlns:p14="http://schemas.microsoft.com/office/powerpoint/2010/main" val="4188330363"/>
              </p:ext>
            </p:extLst>
          </p:nvPr>
        </p:nvGraphicFramePr>
        <p:xfrm>
          <a:off x="599580" y="574684"/>
          <a:ext cx="11116801" cy="5020365"/>
        </p:xfrm>
        <a:graphic>
          <a:graphicData uri="http://schemas.openxmlformats.org/drawingml/2006/table">
            <a:tbl>
              <a:tblPr>
                <a:tableStyleId>{2D5ABB26-0587-4C30-8999-92F81FD0307C}</a:tableStyleId>
              </a:tblPr>
              <a:tblGrid>
                <a:gridCol w="5343704">
                  <a:extLst>
                    <a:ext uri="{9D8B030D-6E8A-4147-A177-3AD203B41FA5}">
                      <a16:colId xmlns:a16="http://schemas.microsoft.com/office/drawing/2014/main" val="20000"/>
                    </a:ext>
                  </a:extLst>
                </a:gridCol>
                <a:gridCol w="429393">
                  <a:extLst>
                    <a:ext uri="{9D8B030D-6E8A-4147-A177-3AD203B41FA5}">
                      <a16:colId xmlns:a16="http://schemas.microsoft.com/office/drawing/2014/main" val="20001"/>
                    </a:ext>
                  </a:extLst>
                </a:gridCol>
                <a:gridCol w="5343704">
                  <a:extLst>
                    <a:ext uri="{9D8B030D-6E8A-4147-A177-3AD203B41FA5}">
                      <a16:colId xmlns:a16="http://schemas.microsoft.com/office/drawing/2014/main" val="20002"/>
                    </a:ext>
                  </a:extLst>
                </a:gridCol>
              </a:tblGrid>
              <a:tr h="1080000">
                <a:tc gridSpan="3">
                  <a:txBody>
                    <a:bodyPr/>
                    <a:lstStyle/>
                    <a:p>
                      <a:r>
                        <a:rPr lang="en-US" sz="3000" kern="1200">
                          <a:solidFill>
                            <a:schemeClr val="accent3"/>
                          </a:solidFill>
                          <a:latin typeface="Open Sans Extrabold" panose="020B0906030804020204" pitchFamily="34" charset="0"/>
                          <a:ea typeface="Open Sans Extrabold" panose="020B0906030804020204" pitchFamily="34" charset="0"/>
                          <a:cs typeface="Open Sans Extrabold" panose="020B0906030804020204" pitchFamily="34" charset="0"/>
                        </a:rPr>
                        <a:t>Approach for managing IEs and IPLs</a:t>
                      </a:r>
                      <a:endParaRPr lang="en-US" sz="3000" kern="1200" dirty="0">
                        <a:solidFill>
                          <a:schemeClr val="accent3"/>
                        </a:solidFill>
                        <a:latin typeface="Open Sans Extrabold" panose="020B0906030804020204" pitchFamily="34" charset="0"/>
                        <a:ea typeface="Open Sans Extrabold" panose="020B0906030804020204" pitchFamily="34" charset="0"/>
                        <a:cs typeface="Open Sans Extrabold" panose="020B0906030804020204" pitchFamily="34" charset="0"/>
                      </a:endParaRPr>
                    </a:p>
                  </a:txBody>
                  <a:tcPr>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hMerge="1">
                  <a:txBody>
                    <a:bodyPr/>
                    <a:lstStyle/>
                    <a:p>
                      <a:endParaRPr lang="en-US" sz="2500"/>
                    </a:p>
                  </a:txBody>
                  <a:tcPr anchor="b">
                    <a:lnL>
                      <a:noFill/>
                    </a:lnL>
                    <a:lnR>
                      <a:noFill/>
                    </a:lnR>
                    <a:lnT>
                      <a:noFill/>
                    </a:lnT>
                    <a:lnB>
                      <a:noFill/>
                    </a:lnB>
                    <a:lnTlToBr w="12700" cmpd="sng">
                      <a:noFill/>
                      <a:prstDash val="solid"/>
                    </a:lnTlToBr>
                    <a:lnBlToTr w="12700" cmpd="sng">
                      <a:noFill/>
                      <a:prstDash val="solid"/>
                    </a:lnBlToTr>
                  </a:tcPr>
                </a:tc>
                <a:tc h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2500">
                        <a:solidFill>
                          <a:schemeClr val="accent2">
                            <a:lumMod val="40000"/>
                            <a:lumOff val="60000"/>
                          </a:schemeClr>
                        </a:solidFill>
                        <a:latin typeface="Open Sans Extrabold" panose="020B0906030804020204" pitchFamily="34" charset="0"/>
                        <a:ea typeface="Open Sans Extrabold" panose="020B0906030804020204" pitchFamily="34" charset="0"/>
                        <a:cs typeface="Open Sans Extrabold" panose="020B0906030804020204" pitchFamily="34" charset="0"/>
                      </a:endParaRPr>
                    </a:p>
                  </a:txBody>
                  <a:tcPr marL="45720" marR="45720" marT="36000" marB="36000" anchor="b">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0"/>
                  </a:ext>
                </a:extLst>
              </a:tr>
              <a:tr h="568154">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500" kern="1200" dirty="0">
                          <a:solidFill>
                            <a:schemeClr val="accent2"/>
                          </a:solidFill>
                          <a:latin typeface="Open Sans Extrabold" panose="020B0906030804020204" pitchFamily="34" charset="0"/>
                          <a:ea typeface="Open Sans Extrabold" panose="020B0906030804020204" pitchFamily="34" charset="0"/>
                          <a:cs typeface="Open Sans Extrabold" panose="020B0906030804020204" pitchFamily="34" charset="0"/>
                        </a:rPr>
                        <a:t>1.</a:t>
                      </a:r>
                    </a:p>
                  </a:txBody>
                  <a:tcPr anchor="b">
                    <a:lnT w="12700" cap="flat" cmpd="sng" algn="ctr">
                      <a:noFill/>
                      <a:prstDash val="solid"/>
                      <a:round/>
                      <a:headEnd type="none" w="med" len="med"/>
                      <a:tailEnd type="none" w="med" len="med"/>
                    </a:lnT>
                    <a:lnB w="6350" cap="flat" cmpd="sng" algn="ctr">
                      <a:solidFill>
                        <a:schemeClr val="accent2"/>
                      </a:solidFill>
                      <a:prstDash val="solid"/>
                      <a:round/>
                      <a:headEnd type="none" w="med" len="med"/>
                      <a:tailEnd type="none" w="med" len="med"/>
                    </a:lnB>
                  </a:tcPr>
                </a:tc>
                <a:tc>
                  <a:txBody>
                    <a:bodyPr/>
                    <a:lstStyle/>
                    <a:p>
                      <a:endParaRPr lang="en-US" sz="2500"/>
                    </a:p>
                  </a:txBody>
                  <a:tcPr anchor="b">
                    <a:lnT>
                      <a:noFill/>
                    </a:lnT>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500" kern="1200">
                          <a:solidFill>
                            <a:schemeClr val="accent2"/>
                          </a:solidFill>
                          <a:latin typeface="Open Sans Extrabold" panose="020B0906030804020204" pitchFamily="34" charset="0"/>
                          <a:ea typeface="Open Sans Extrabold" panose="020B0906030804020204" pitchFamily="34" charset="0"/>
                          <a:cs typeface="Open Sans Extrabold" panose="020B0906030804020204" pitchFamily="34" charset="0"/>
                        </a:rPr>
                        <a:t>2.</a:t>
                      </a:r>
                    </a:p>
                  </a:txBody>
                  <a:tcPr marL="45720" marR="45720" marT="36000" marB="36000" anchor="b">
                    <a:lnT w="12700" cap="flat" cmpd="sng" algn="ctr">
                      <a:noFill/>
                      <a:prstDash val="solid"/>
                      <a:round/>
                      <a:headEnd type="none" w="med" len="med"/>
                      <a:tailEnd type="none" w="med" len="med"/>
                    </a:lnT>
                    <a:lnB w="6350" cap="flat" cmpd="sng" algn="ctr">
                      <a:solidFill>
                        <a:schemeClr val="accent2"/>
                      </a:solidFill>
                      <a:prstDash val="solid"/>
                      <a:round/>
                      <a:headEnd type="none" w="med" len="med"/>
                      <a:tailEnd type="none" w="med" len="med"/>
                    </a:lnB>
                  </a:tcPr>
                </a:tc>
                <a:extLst>
                  <a:ext uri="{0D108BD9-81ED-4DB2-BD59-A6C34878D82A}">
                    <a16:rowId xmlns:a16="http://schemas.microsoft.com/office/drawing/2014/main" val="10001"/>
                  </a:ext>
                </a:extLst>
              </a:tr>
              <a:tr h="141777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500" kern="1200">
                          <a:solidFill>
                            <a:schemeClr val="accent2"/>
                          </a:solidFill>
                          <a:latin typeface="Open Sans Light" panose="020B0306030504020204" pitchFamily="34" charset="0"/>
                          <a:ea typeface="Open Sans Light" panose="020B0306030504020204" pitchFamily="34" charset="0"/>
                          <a:cs typeface="Open Sans Light" panose="020B0306030504020204" pitchFamily="34" charset="0"/>
                        </a:rPr>
                        <a:t>Identify IEs and IPLs</a:t>
                      </a:r>
                    </a:p>
                  </a:txBody>
                  <a:tcPr>
                    <a:lnT w="6350" cap="flat" cmpd="sng" algn="ctr">
                      <a:solidFill>
                        <a:schemeClr val="accent2"/>
                      </a:solidFill>
                      <a:prstDash val="solid"/>
                      <a:round/>
                      <a:headEnd type="none" w="med" len="med"/>
                      <a:tailEnd type="none" w="med" len="med"/>
                    </a:lnT>
                  </a:tcPr>
                </a:tc>
                <a:tc>
                  <a:txBody>
                    <a:bodyPr/>
                    <a:lstStyle/>
                    <a:p>
                      <a:endParaRPr lang="en-US" sz="250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500" kern="1200">
                          <a:solidFill>
                            <a:schemeClr val="accent2"/>
                          </a:solidFill>
                          <a:latin typeface="Open Sans Light" panose="020B0306030504020204" pitchFamily="34" charset="0"/>
                          <a:ea typeface="Open Sans Light" panose="020B0306030504020204" pitchFamily="34" charset="0"/>
                          <a:cs typeface="Open Sans Light" panose="020B0306030504020204" pitchFamily="34" charset="0"/>
                        </a:rPr>
                        <a:t>Extracting IEs and IPLs</a:t>
                      </a:r>
                    </a:p>
                  </a:txBody>
                  <a:tcPr marL="45720" marR="45720" marT="36000" marB="36000">
                    <a:lnT w="6350" cap="flat" cmpd="sng" algn="ctr">
                      <a:solidFill>
                        <a:schemeClr val="accent2"/>
                      </a:solidFill>
                      <a:prstDash val="solid"/>
                      <a:round/>
                      <a:headEnd type="none" w="med" len="med"/>
                      <a:tailEnd type="none" w="med" len="med"/>
                    </a:lnT>
                  </a:tcPr>
                </a:tc>
                <a:extLst>
                  <a:ext uri="{0D108BD9-81ED-4DB2-BD59-A6C34878D82A}">
                    <a16:rowId xmlns:a16="http://schemas.microsoft.com/office/drawing/2014/main" val="10002"/>
                  </a:ext>
                </a:extLst>
              </a:tr>
              <a:tr h="72000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500" kern="1200">
                          <a:solidFill>
                            <a:schemeClr val="accent2"/>
                          </a:solidFill>
                          <a:latin typeface="Open Sans Extrabold" panose="020B0906030804020204" pitchFamily="34" charset="0"/>
                          <a:ea typeface="Open Sans Extrabold" panose="020B0906030804020204" pitchFamily="34" charset="0"/>
                          <a:cs typeface="Open Sans Extrabold" panose="020B0906030804020204" pitchFamily="34" charset="0"/>
                        </a:rPr>
                        <a:t>3.</a:t>
                      </a:r>
                    </a:p>
                  </a:txBody>
                  <a:tcPr anchor="b">
                    <a:lnB w="6350" cap="flat" cmpd="sng" algn="ctr">
                      <a:solidFill>
                        <a:schemeClr val="accent2"/>
                      </a:solidFill>
                      <a:prstDash val="solid"/>
                      <a:round/>
                      <a:headEnd type="none" w="med" len="med"/>
                      <a:tailEnd type="none" w="med" len="med"/>
                    </a:lnB>
                  </a:tcPr>
                </a:tc>
                <a:tc>
                  <a:txBody>
                    <a:bodyPr/>
                    <a:lstStyle/>
                    <a:p>
                      <a:endParaRPr lang="en-US" sz="2500"/>
                    </a:p>
                  </a:txBody>
                  <a:tcPr anchor="b"/>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500" kern="1200">
                          <a:solidFill>
                            <a:schemeClr val="accent2">
                              <a:lumMod val="40000"/>
                              <a:lumOff val="60000"/>
                            </a:schemeClr>
                          </a:solidFill>
                          <a:latin typeface="Open Sans Extrabold" panose="020B0906030804020204" pitchFamily="34" charset="0"/>
                          <a:ea typeface="Open Sans Extrabold" panose="020B0906030804020204" pitchFamily="34" charset="0"/>
                          <a:cs typeface="Open Sans Extrabold" panose="020B0906030804020204" pitchFamily="34" charset="0"/>
                        </a:rPr>
                        <a:t>4.</a:t>
                      </a:r>
                    </a:p>
                  </a:txBody>
                  <a:tcPr anchor="b">
                    <a:lnB w="6350" cap="flat" cmpd="sng" algn="ctr">
                      <a:solidFill>
                        <a:schemeClr val="accent3"/>
                      </a:solidFill>
                      <a:prstDash val="solid"/>
                      <a:round/>
                      <a:headEnd type="none" w="med" len="med"/>
                      <a:tailEnd type="none" w="med" len="med"/>
                    </a:lnB>
                  </a:tcPr>
                </a:tc>
                <a:extLst>
                  <a:ext uri="{0D108BD9-81ED-4DB2-BD59-A6C34878D82A}">
                    <a16:rowId xmlns:a16="http://schemas.microsoft.com/office/drawing/2014/main" val="10003"/>
                  </a:ext>
                </a:extLst>
              </a:tr>
              <a:tr h="1080879">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500" kern="1200">
                          <a:solidFill>
                            <a:schemeClr val="accent2"/>
                          </a:solidFill>
                          <a:latin typeface="Open Sans Light" panose="020B0306030504020204" pitchFamily="34" charset="0"/>
                          <a:ea typeface="Open Sans Light" panose="020B0306030504020204" pitchFamily="34" charset="0"/>
                          <a:cs typeface="Open Sans Light" panose="020B0306030504020204" pitchFamily="34" charset="0"/>
                        </a:rPr>
                        <a:t>Implementing the ITPM of each IE and IPL</a:t>
                      </a:r>
                      <a:endParaRPr lang="en-US" sz="2500" kern="1200" dirty="0">
                        <a:solidFill>
                          <a:schemeClr val="accent2"/>
                        </a:solidFill>
                        <a:latin typeface="Open Sans Light" panose="020B0306030504020204" pitchFamily="34" charset="0"/>
                        <a:ea typeface="Open Sans Light" panose="020B0306030504020204" pitchFamily="34" charset="0"/>
                        <a:cs typeface="Open Sans Light" panose="020B0306030504020204" pitchFamily="34" charset="0"/>
                      </a:endParaRPr>
                    </a:p>
                  </a:txBody>
                  <a:tcPr>
                    <a:lnT w="6350" cap="flat" cmpd="sng" algn="ctr">
                      <a:solidFill>
                        <a:schemeClr val="accent2"/>
                      </a:solidFill>
                      <a:prstDash val="solid"/>
                      <a:round/>
                      <a:headEnd type="none" w="med" len="med"/>
                      <a:tailEnd type="none" w="med" len="med"/>
                    </a:lnT>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250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500" kern="1200" dirty="0">
                          <a:solidFill>
                            <a:schemeClr val="bg1"/>
                          </a:solidFill>
                          <a:latin typeface="Open Sans ExtraBold" panose="020B0906030804020204" pitchFamily="34" charset="0"/>
                          <a:ea typeface="Open Sans ExtraBold" panose="020B0906030804020204" pitchFamily="34" charset="0"/>
                          <a:cs typeface="Open Sans ExtraBold" panose="020B0906030804020204" pitchFamily="34" charset="0"/>
                        </a:rPr>
                        <a:t>Proof testing &amp; Auditing</a:t>
                      </a:r>
                      <a:r>
                        <a:rPr lang="en-US" sz="2500" kern="1200" dirty="0">
                          <a:solidFill>
                            <a:schemeClr val="bg1"/>
                          </a:solidFill>
                          <a:latin typeface="Open Sans Light" panose="020B0306030504020204" pitchFamily="34" charset="0"/>
                          <a:ea typeface="Open Sans Light" panose="020B0306030504020204" pitchFamily="34" charset="0"/>
                          <a:cs typeface="Open Sans Light" panose="020B0306030504020204" pitchFamily="34" charset="0"/>
                        </a:rPr>
                        <a:t> protocol to ensure proper care of each IE and IPL</a:t>
                      </a:r>
                    </a:p>
                  </a:txBody>
                  <a:tcPr>
                    <a:lnT w="6350" cap="flat" cmpd="sng" algn="ctr">
                      <a:solidFill>
                        <a:schemeClr val="accent3"/>
                      </a:solidFill>
                      <a:prstDash val="solid"/>
                      <a:round/>
                      <a:headEnd type="none" w="med" len="med"/>
                      <a:tailEnd type="none" w="med" len="med"/>
                    </a:lnT>
                  </a:tcPr>
                </a:tc>
                <a:extLst>
                  <a:ext uri="{0D108BD9-81ED-4DB2-BD59-A6C34878D82A}">
                    <a16:rowId xmlns:a16="http://schemas.microsoft.com/office/drawing/2014/main" val="10004"/>
                  </a:ext>
                </a:extLst>
              </a:tr>
            </a:tbl>
          </a:graphicData>
        </a:graphic>
      </p:graphicFrame>
    </p:spTree>
    <p:extLst>
      <p:ext uri="{BB962C8B-B14F-4D97-AF65-F5344CB8AC3E}">
        <p14:creationId xmlns:p14="http://schemas.microsoft.com/office/powerpoint/2010/main" val="418489066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contenido 2"/>
          <p:cNvSpPr txBox="1">
            <a:spLocks/>
          </p:cNvSpPr>
          <p:nvPr/>
        </p:nvSpPr>
        <p:spPr>
          <a:xfrm>
            <a:off x="575553" y="554367"/>
            <a:ext cx="11040894" cy="5749266"/>
          </a:xfrm>
          <a:prstGeom prst="rect">
            <a:avLst/>
          </a:prstGeom>
        </p:spPr>
        <p:txBody>
          <a:bodyPr anchor="ctr">
            <a:spAutoFit/>
          </a:bodyPr>
          <a:lstStyle>
            <a:lvl1pPr marL="228600" indent="-228600" algn="l" defTabSz="914400" rtl="0" eaLnBrk="1" latinLnBrk="0" hangingPunct="1">
              <a:lnSpc>
                <a:spcPct val="90000"/>
              </a:lnSpc>
              <a:spcBef>
                <a:spcPts val="1000"/>
              </a:spcBef>
              <a:buFont typeface="Arial" panose="020B0604020202020204" pitchFamily="34" charset="0"/>
              <a:buChar char="•"/>
              <a:defRPr lang="es-ES" sz="2800" kern="1200" dirty="0" smtClean="0">
                <a:solidFill>
                  <a:schemeClr val="tx2"/>
                </a:solidFill>
                <a:latin typeface="Open Sans Semibold" panose="020B0706030804020204" pitchFamily="34" charset="0"/>
                <a:ea typeface="Open Sans Semibold" panose="020B0706030804020204" pitchFamily="34" charset="0"/>
                <a:cs typeface="Open Sans Semibold" panose="020B0706030804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lang="es-ES" sz="2400" kern="1200" dirty="0" smtClean="0">
                <a:solidFill>
                  <a:schemeClr val="accent2"/>
                </a:solidFill>
                <a:latin typeface="Open Sans Light" panose="020B0306030504020204" pitchFamily="34" charset="0"/>
                <a:ea typeface="Open Sans Light" panose="020B0306030504020204" pitchFamily="34" charset="0"/>
                <a:cs typeface="Open Sans Light" panose="020B0306030504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lang="es-ES" sz="2000" kern="1200" dirty="0" smtClean="0">
                <a:solidFill>
                  <a:schemeClr val="accent2"/>
                </a:solidFill>
                <a:latin typeface="Open Sans Light" panose="020B0306030504020204" pitchFamily="34" charset="0"/>
                <a:ea typeface="Open Sans Light" panose="020B0306030504020204" pitchFamily="34" charset="0"/>
                <a:cs typeface="Open Sans Light" panose="020B0306030504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lang="es-ES" sz="1800" kern="1200" dirty="0" smtClean="0">
                <a:solidFill>
                  <a:schemeClr val="accent2"/>
                </a:solidFill>
                <a:latin typeface="Open Sans Light" panose="020B0306030504020204" pitchFamily="34" charset="0"/>
                <a:ea typeface="Open Sans Light" panose="020B0306030504020204" pitchFamily="34" charset="0"/>
                <a:cs typeface="Open Sans Light" panose="020B0306030504020204" pitchFamily="34" charset="0"/>
                <a:sym typeface="Wingdings 2" panose="05020102010507070707" pitchFamily="18" charset="2"/>
              </a:defRPr>
            </a:lvl4pPr>
            <a:lvl5pPr marL="2057400" indent="-228600" algn="l" defTabSz="914400" rtl="0" eaLnBrk="1" latinLnBrk="0" hangingPunct="1">
              <a:lnSpc>
                <a:spcPct val="90000"/>
              </a:lnSpc>
              <a:spcBef>
                <a:spcPts val="500"/>
              </a:spcBef>
              <a:buFont typeface="Arial" panose="020B0604020202020204" pitchFamily="34" charset="0"/>
              <a:buChar char="•"/>
              <a:defRPr lang="es-ES" sz="1800" kern="1200" dirty="0">
                <a:solidFill>
                  <a:schemeClr val="accent2"/>
                </a:solidFill>
                <a:latin typeface="Open Sans Light" panose="020B0306030504020204" pitchFamily="34" charset="0"/>
                <a:ea typeface="Open Sans Light" panose="020B0306030504020204" pitchFamily="34" charset="0"/>
                <a:cs typeface="Open Sans Light" panose="020B0306030504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Bef>
                <a:spcPts val="1200"/>
              </a:spcBef>
              <a:buNone/>
            </a:pPr>
            <a:r>
              <a:rPr lang="en-US" sz="4000" dirty="0">
                <a:solidFill>
                  <a:schemeClr val="accent3"/>
                </a:solidFill>
                <a:latin typeface="Open Sans Extrabold" panose="020B0604020202020204" charset="0"/>
                <a:ea typeface="Open Sans Extrabold" panose="020B0604020202020204" charset="0"/>
                <a:cs typeface="Open Sans Extrabold" panose="020B0604020202020204" charset="0"/>
              </a:rPr>
              <a:t>Proving / Auditing IEs &amp; IPLs</a:t>
            </a:r>
            <a:r>
              <a:rPr lang="en-US" sz="4000" dirty="0">
                <a:solidFill>
                  <a:schemeClr val="bg1"/>
                </a:solidFill>
                <a:latin typeface="Open Sans Light" panose="020B0306030504020204" pitchFamily="34" charset="0"/>
                <a:ea typeface="Open Sans Light" panose="020B0306030504020204" pitchFamily="34" charset="0"/>
                <a:cs typeface="Open Sans Light" panose="020B0306030504020204" pitchFamily="34" charset="0"/>
              </a:rPr>
              <a:t>:</a:t>
            </a:r>
          </a:p>
          <a:p>
            <a:pPr marL="514350" indent="-514350">
              <a:spcBef>
                <a:spcPts val="1200"/>
              </a:spcBef>
            </a:pPr>
            <a:r>
              <a:rPr lang="en-US" sz="3600" dirty="0">
                <a:solidFill>
                  <a:schemeClr val="bg1"/>
                </a:solidFill>
                <a:latin typeface="Open Sans Light" panose="020B0306030504020204" pitchFamily="34" charset="0"/>
                <a:ea typeface="Open Sans Light" panose="020B0306030504020204" pitchFamily="34" charset="0"/>
                <a:cs typeface="Open Sans Light" panose="020B0306030504020204" pitchFamily="34" charset="0"/>
              </a:rPr>
              <a:t>First, check that IEs and IPLs have been captured by extracting several dozen causes and safeguards from the worksheets of a PHA</a:t>
            </a:r>
          </a:p>
          <a:p>
            <a:pPr marL="514350" indent="-514350">
              <a:spcBef>
                <a:spcPts val="1200"/>
              </a:spcBef>
            </a:pPr>
            <a:r>
              <a:rPr lang="en-US" sz="3600" dirty="0">
                <a:solidFill>
                  <a:schemeClr val="bg1"/>
                </a:solidFill>
                <a:latin typeface="Open Sans Light" panose="020B0306030504020204" pitchFamily="34" charset="0"/>
                <a:ea typeface="Open Sans Light" panose="020B0306030504020204" pitchFamily="34" charset="0"/>
                <a:cs typeface="Open Sans Light" panose="020B0306030504020204" pitchFamily="34" charset="0"/>
              </a:rPr>
              <a:t>Then, make sure these are in the list of Safety Critical Equipment or Safety Critical Actions</a:t>
            </a:r>
          </a:p>
          <a:p>
            <a:pPr marL="514350" indent="-514350">
              <a:spcBef>
                <a:spcPts val="1200"/>
              </a:spcBef>
            </a:pPr>
            <a:r>
              <a:rPr lang="en-US" sz="3600" dirty="0">
                <a:solidFill>
                  <a:schemeClr val="bg1"/>
                </a:solidFill>
                <a:latin typeface="Open Sans Light" panose="020B0306030504020204" pitchFamily="34" charset="0"/>
                <a:ea typeface="Open Sans Light" panose="020B0306030504020204" pitchFamily="34" charset="0"/>
                <a:cs typeface="Open Sans Light" panose="020B0306030504020204" pitchFamily="34" charset="0"/>
              </a:rPr>
              <a:t>Make sure that the site is performing ITPM and/or drills of each of these components or actions</a:t>
            </a:r>
          </a:p>
          <a:p>
            <a:pPr marL="514350" indent="-514350">
              <a:spcBef>
                <a:spcPts val="1200"/>
              </a:spcBef>
            </a:pPr>
            <a:r>
              <a:rPr lang="en-US" sz="3600" dirty="0">
                <a:solidFill>
                  <a:schemeClr val="bg1"/>
                </a:solidFill>
                <a:latin typeface="Open Sans Light" panose="020B0306030504020204" pitchFamily="34" charset="0"/>
                <a:ea typeface="Open Sans Light" panose="020B0306030504020204" pitchFamily="34" charset="0"/>
                <a:cs typeface="Open Sans Light" panose="020B0306030504020204" pitchFamily="34" charset="0"/>
              </a:rPr>
              <a:t>Finally, check the failure rate of each to see if the target IEF or PFD is achieved</a:t>
            </a:r>
          </a:p>
        </p:txBody>
      </p:sp>
    </p:spTree>
    <p:extLst>
      <p:ext uri="{BB962C8B-B14F-4D97-AF65-F5344CB8AC3E}">
        <p14:creationId xmlns:p14="http://schemas.microsoft.com/office/powerpoint/2010/main" val="26479997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FDEFDF18-57A8-4E24-A202-C7073B2E174C}"/>
              </a:ext>
            </a:extLst>
          </p:cNvPr>
          <p:cNvSpPr/>
          <p:nvPr/>
        </p:nvSpPr>
        <p:spPr>
          <a:xfrm>
            <a:off x="5581650" y="1018350"/>
            <a:ext cx="1800000" cy="432000"/>
          </a:xfrm>
          <a:prstGeom prst="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1000">
                <a:latin typeface="Open Sans Light" panose="020B0306030504020204" pitchFamily="34" charset="0"/>
                <a:ea typeface="Open Sans Light" panose="020B0306030504020204" pitchFamily="34" charset="0"/>
                <a:cs typeface="Open Sans Light" panose="020B0306030504020204" pitchFamily="34" charset="0"/>
              </a:rPr>
              <a:t>Take the PHA of the Unit</a:t>
            </a:r>
            <a:endParaRPr lang="en-US" sz="1000">
              <a:latin typeface="Open Sans Light" panose="020B0306030504020204" pitchFamily="34" charset="0"/>
              <a:ea typeface="Open Sans Light" panose="020B0306030504020204" pitchFamily="34" charset="0"/>
              <a:cs typeface="Open Sans Light" panose="020B0306030504020204" pitchFamily="34" charset="0"/>
            </a:endParaRPr>
          </a:p>
        </p:txBody>
      </p:sp>
      <p:sp>
        <p:nvSpPr>
          <p:cNvPr id="3" name="Rectangle 2">
            <a:extLst>
              <a:ext uri="{FF2B5EF4-FFF2-40B4-BE49-F238E27FC236}">
                <a16:creationId xmlns:a16="http://schemas.microsoft.com/office/drawing/2014/main" id="{309C21ED-4F2D-4DDB-A6BC-B91C91E55B73}"/>
              </a:ext>
            </a:extLst>
          </p:cNvPr>
          <p:cNvSpPr/>
          <p:nvPr/>
        </p:nvSpPr>
        <p:spPr>
          <a:xfrm>
            <a:off x="5581650" y="1688250"/>
            <a:ext cx="1800000" cy="432000"/>
          </a:xfrm>
          <a:prstGeom prst="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1000" dirty="0" err="1">
                <a:latin typeface="Open Sans Light" panose="020B0306030504020204" pitchFamily="34" charset="0"/>
                <a:ea typeface="Open Sans Light" panose="020B0306030504020204" pitchFamily="34" charset="0"/>
                <a:cs typeface="Open Sans Light" panose="020B0306030504020204" pitchFamily="34" charset="0"/>
              </a:rPr>
              <a:t>Identify</a:t>
            </a:r>
            <a:r>
              <a:rPr lang="es-ES" sz="1000" dirty="0">
                <a:latin typeface="Open Sans Light" panose="020B0306030504020204" pitchFamily="34" charset="0"/>
                <a:ea typeface="Open Sans Light" panose="020B0306030504020204" pitchFamily="34" charset="0"/>
                <a:cs typeface="Open Sans Light" panose="020B0306030504020204" pitchFamily="34" charset="0"/>
              </a:rPr>
              <a:t> 3 </a:t>
            </a:r>
            <a:r>
              <a:rPr lang="es-ES" sz="1000" dirty="0" err="1">
                <a:latin typeface="Open Sans Light" panose="020B0306030504020204" pitchFamily="34" charset="0"/>
                <a:ea typeface="Open Sans Light" panose="020B0306030504020204" pitchFamily="34" charset="0"/>
                <a:cs typeface="Open Sans Light" panose="020B0306030504020204" pitchFamily="34" charset="0"/>
              </a:rPr>
              <a:t>to</a:t>
            </a:r>
            <a:r>
              <a:rPr lang="es-ES" sz="1000" dirty="0">
                <a:latin typeface="Open Sans Light" panose="020B0306030504020204" pitchFamily="34" charset="0"/>
                <a:ea typeface="Open Sans Light" panose="020B0306030504020204" pitchFamily="34" charset="0"/>
                <a:cs typeface="Open Sans Light" panose="020B0306030504020204" pitchFamily="34" charset="0"/>
              </a:rPr>
              <a:t> 6 High </a:t>
            </a:r>
            <a:r>
              <a:rPr lang="es-ES" sz="1000" dirty="0" err="1">
                <a:latin typeface="Open Sans Light" panose="020B0306030504020204" pitchFamily="34" charset="0"/>
                <a:ea typeface="Open Sans Light" panose="020B0306030504020204" pitchFamily="34" charset="0"/>
                <a:cs typeface="Open Sans Light" panose="020B0306030504020204" pitchFamily="34" charset="0"/>
              </a:rPr>
              <a:t>Consequence</a:t>
            </a:r>
            <a:r>
              <a:rPr lang="es-ES" sz="1000" dirty="0">
                <a:latin typeface="Open Sans Light" panose="020B0306030504020204" pitchFamily="34" charset="0"/>
                <a:ea typeface="Open Sans Light" panose="020B0306030504020204" pitchFamily="34" charset="0"/>
                <a:cs typeface="Open Sans Light" panose="020B0306030504020204" pitchFamily="34" charset="0"/>
              </a:rPr>
              <a:t> </a:t>
            </a:r>
            <a:r>
              <a:rPr lang="es-ES" sz="1000" dirty="0" err="1">
                <a:latin typeface="Open Sans Light" panose="020B0306030504020204" pitchFamily="34" charset="0"/>
                <a:ea typeface="Open Sans Light" panose="020B0306030504020204" pitchFamily="34" charset="0"/>
                <a:cs typeface="Open Sans Light" panose="020B0306030504020204" pitchFamily="34" charset="0"/>
              </a:rPr>
              <a:t>scenarios</a:t>
            </a:r>
            <a:endParaRPr lang="en-US" sz="1000" dirty="0">
              <a:latin typeface="Open Sans Light" panose="020B0306030504020204" pitchFamily="34" charset="0"/>
              <a:ea typeface="Open Sans Light" panose="020B0306030504020204" pitchFamily="34" charset="0"/>
              <a:cs typeface="Open Sans Light" panose="020B0306030504020204" pitchFamily="34" charset="0"/>
            </a:endParaRPr>
          </a:p>
        </p:txBody>
      </p:sp>
      <p:sp>
        <p:nvSpPr>
          <p:cNvPr id="4" name="Rectangle 3">
            <a:extLst>
              <a:ext uri="{FF2B5EF4-FFF2-40B4-BE49-F238E27FC236}">
                <a16:creationId xmlns:a16="http://schemas.microsoft.com/office/drawing/2014/main" id="{202466AD-53C8-4D34-B9B1-EB7479E45867}"/>
              </a:ext>
            </a:extLst>
          </p:cNvPr>
          <p:cNvSpPr/>
          <p:nvPr/>
        </p:nvSpPr>
        <p:spPr>
          <a:xfrm>
            <a:off x="5581650" y="2358150"/>
            <a:ext cx="1800000" cy="432000"/>
          </a:xfrm>
          <a:prstGeom prst="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1000">
                <a:latin typeface="Open Sans Light" panose="020B0306030504020204" pitchFamily="34" charset="0"/>
                <a:ea typeface="Open Sans Light" panose="020B0306030504020204" pitchFamily="34" charset="0"/>
                <a:cs typeface="Open Sans Light" panose="020B0306030504020204" pitchFamily="34" charset="0"/>
              </a:rPr>
              <a:t>List Causes and Safeguards of each</a:t>
            </a:r>
            <a:endParaRPr lang="en-US" sz="1000">
              <a:latin typeface="Open Sans Light" panose="020B0306030504020204" pitchFamily="34" charset="0"/>
              <a:ea typeface="Open Sans Light" panose="020B0306030504020204" pitchFamily="34" charset="0"/>
              <a:cs typeface="Open Sans Light" panose="020B0306030504020204" pitchFamily="34" charset="0"/>
            </a:endParaRPr>
          </a:p>
        </p:txBody>
      </p:sp>
      <p:sp>
        <p:nvSpPr>
          <p:cNvPr id="5" name="Rectangle 4">
            <a:extLst>
              <a:ext uri="{FF2B5EF4-FFF2-40B4-BE49-F238E27FC236}">
                <a16:creationId xmlns:a16="http://schemas.microsoft.com/office/drawing/2014/main" id="{81D6BECD-7377-41D1-8D19-9CE5A941BF27}"/>
              </a:ext>
            </a:extLst>
          </p:cNvPr>
          <p:cNvSpPr/>
          <p:nvPr/>
        </p:nvSpPr>
        <p:spPr>
          <a:xfrm>
            <a:off x="3781650" y="3697950"/>
            <a:ext cx="1800000" cy="432000"/>
          </a:xfrm>
          <a:prstGeom prst="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1000">
                <a:latin typeface="Open Sans Light" panose="020B0306030504020204" pitchFamily="34" charset="0"/>
                <a:ea typeface="Open Sans Light" panose="020B0306030504020204" pitchFamily="34" charset="0"/>
                <a:cs typeface="Open Sans Light" panose="020B0306030504020204" pitchFamily="34" charset="0"/>
              </a:rPr>
              <a:t>Equipment-based items</a:t>
            </a:r>
            <a:endParaRPr lang="en-US" sz="1000">
              <a:latin typeface="Open Sans Light" panose="020B0306030504020204" pitchFamily="34" charset="0"/>
              <a:ea typeface="Open Sans Light" panose="020B0306030504020204" pitchFamily="34" charset="0"/>
              <a:cs typeface="Open Sans Light" panose="020B0306030504020204" pitchFamily="34" charset="0"/>
            </a:endParaRPr>
          </a:p>
        </p:txBody>
      </p:sp>
      <p:sp>
        <p:nvSpPr>
          <p:cNvPr id="6" name="Rectangle 5">
            <a:extLst>
              <a:ext uri="{FF2B5EF4-FFF2-40B4-BE49-F238E27FC236}">
                <a16:creationId xmlns:a16="http://schemas.microsoft.com/office/drawing/2014/main" id="{6C758DDF-802D-44D1-B9A3-4C9CC9687D3D}"/>
              </a:ext>
            </a:extLst>
          </p:cNvPr>
          <p:cNvSpPr/>
          <p:nvPr/>
        </p:nvSpPr>
        <p:spPr>
          <a:xfrm>
            <a:off x="7381650" y="3697950"/>
            <a:ext cx="1800000" cy="432000"/>
          </a:xfrm>
          <a:prstGeom prst="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1000">
                <a:latin typeface="Open Sans Light" panose="020B0306030504020204" pitchFamily="34" charset="0"/>
                <a:ea typeface="Open Sans Light" panose="020B0306030504020204" pitchFamily="34" charset="0"/>
                <a:cs typeface="Open Sans Light" panose="020B0306030504020204" pitchFamily="34" charset="0"/>
              </a:rPr>
              <a:t>Human action-based items</a:t>
            </a:r>
            <a:endParaRPr lang="en-US" sz="1000">
              <a:latin typeface="Open Sans Light" panose="020B0306030504020204" pitchFamily="34" charset="0"/>
              <a:ea typeface="Open Sans Light" panose="020B0306030504020204" pitchFamily="34" charset="0"/>
              <a:cs typeface="Open Sans Light" panose="020B0306030504020204" pitchFamily="34" charset="0"/>
            </a:endParaRPr>
          </a:p>
        </p:txBody>
      </p:sp>
      <p:sp>
        <p:nvSpPr>
          <p:cNvPr id="7" name="Rectangle 6">
            <a:extLst>
              <a:ext uri="{FF2B5EF4-FFF2-40B4-BE49-F238E27FC236}">
                <a16:creationId xmlns:a16="http://schemas.microsoft.com/office/drawing/2014/main" id="{95A44EDA-792C-4BA9-B46A-7910C8693F8D}"/>
              </a:ext>
            </a:extLst>
          </p:cNvPr>
          <p:cNvSpPr/>
          <p:nvPr/>
        </p:nvSpPr>
        <p:spPr>
          <a:xfrm>
            <a:off x="3781650" y="4367850"/>
            <a:ext cx="1800000" cy="432000"/>
          </a:xfrm>
          <a:prstGeom prst="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1000">
                <a:latin typeface="Open Sans Light" panose="020B0306030504020204" pitchFamily="34" charset="0"/>
                <a:ea typeface="Open Sans Light" panose="020B0306030504020204" pitchFamily="34" charset="0"/>
                <a:cs typeface="Open Sans Light" panose="020B0306030504020204" pitchFamily="34" charset="0"/>
              </a:rPr>
              <a:t>Check ITPM/Schedule</a:t>
            </a:r>
            <a:endParaRPr lang="en-US" sz="1000">
              <a:latin typeface="Open Sans Light" panose="020B0306030504020204" pitchFamily="34" charset="0"/>
              <a:ea typeface="Open Sans Light" panose="020B0306030504020204" pitchFamily="34" charset="0"/>
              <a:cs typeface="Open Sans Light" panose="020B0306030504020204" pitchFamily="34" charset="0"/>
            </a:endParaRPr>
          </a:p>
        </p:txBody>
      </p:sp>
      <p:sp>
        <p:nvSpPr>
          <p:cNvPr id="8" name="Rectangle 7">
            <a:extLst>
              <a:ext uri="{FF2B5EF4-FFF2-40B4-BE49-F238E27FC236}">
                <a16:creationId xmlns:a16="http://schemas.microsoft.com/office/drawing/2014/main" id="{35A024C2-0B11-44A9-BFA3-DE7F443C9357}"/>
              </a:ext>
            </a:extLst>
          </p:cNvPr>
          <p:cNvSpPr/>
          <p:nvPr/>
        </p:nvSpPr>
        <p:spPr>
          <a:xfrm>
            <a:off x="7381650" y="4367850"/>
            <a:ext cx="1800000" cy="432000"/>
          </a:xfrm>
          <a:prstGeom prst="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1000">
                <a:latin typeface="Open Sans Light" panose="020B0306030504020204" pitchFamily="34" charset="0"/>
                <a:ea typeface="Open Sans Light" panose="020B0306030504020204" pitchFamily="34" charset="0"/>
                <a:cs typeface="Open Sans Light" panose="020B0306030504020204" pitchFamily="34" charset="0"/>
              </a:rPr>
              <a:t>Documented evidence</a:t>
            </a:r>
            <a:endParaRPr lang="en-US" sz="1000">
              <a:latin typeface="Open Sans Light" panose="020B0306030504020204" pitchFamily="34" charset="0"/>
              <a:ea typeface="Open Sans Light" panose="020B0306030504020204" pitchFamily="34" charset="0"/>
              <a:cs typeface="Open Sans Light" panose="020B0306030504020204" pitchFamily="34" charset="0"/>
            </a:endParaRPr>
          </a:p>
        </p:txBody>
      </p:sp>
      <p:sp>
        <p:nvSpPr>
          <p:cNvPr id="9" name="Rectangle 8">
            <a:extLst>
              <a:ext uri="{FF2B5EF4-FFF2-40B4-BE49-F238E27FC236}">
                <a16:creationId xmlns:a16="http://schemas.microsoft.com/office/drawing/2014/main" id="{433C827F-43D6-4C21-B34C-2A0BC5981D7C}"/>
              </a:ext>
            </a:extLst>
          </p:cNvPr>
          <p:cNvSpPr/>
          <p:nvPr/>
        </p:nvSpPr>
        <p:spPr>
          <a:xfrm>
            <a:off x="5581650" y="3028050"/>
            <a:ext cx="1800000" cy="432000"/>
          </a:xfrm>
          <a:prstGeom prst="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1000">
                <a:latin typeface="Open Sans Light" panose="020B0306030504020204" pitchFamily="34" charset="0"/>
                <a:ea typeface="Open Sans Light" panose="020B0306030504020204" pitchFamily="34" charset="0"/>
                <a:cs typeface="Open Sans Light" panose="020B0306030504020204" pitchFamily="34" charset="0"/>
              </a:rPr>
              <a:t>Take a Cause/Safeguard</a:t>
            </a:r>
            <a:endParaRPr lang="en-US" sz="1000">
              <a:latin typeface="Open Sans Light" panose="020B0306030504020204" pitchFamily="34" charset="0"/>
              <a:ea typeface="Open Sans Light" panose="020B0306030504020204" pitchFamily="34" charset="0"/>
              <a:cs typeface="Open Sans Light" panose="020B0306030504020204" pitchFamily="34" charset="0"/>
            </a:endParaRPr>
          </a:p>
        </p:txBody>
      </p:sp>
      <p:sp>
        <p:nvSpPr>
          <p:cNvPr id="10" name="Flowchart: Decision 9">
            <a:extLst>
              <a:ext uri="{FF2B5EF4-FFF2-40B4-BE49-F238E27FC236}">
                <a16:creationId xmlns:a16="http://schemas.microsoft.com/office/drawing/2014/main" id="{1035A3EC-7F18-4220-9541-E710B46668F5}"/>
              </a:ext>
            </a:extLst>
          </p:cNvPr>
          <p:cNvSpPr/>
          <p:nvPr/>
        </p:nvSpPr>
        <p:spPr>
          <a:xfrm>
            <a:off x="5581650" y="5041050"/>
            <a:ext cx="1800000" cy="612000"/>
          </a:xfrm>
          <a:prstGeom prst="flowChartDecision">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s-ES" sz="900">
                <a:latin typeface="Open Sans Light" panose="020B0306030504020204" pitchFamily="34" charset="0"/>
                <a:ea typeface="Open Sans Light" panose="020B0306030504020204" pitchFamily="34" charset="0"/>
                <a:cs typeface="Open Sans Light" panose="020B0306030504020204" pitchFamily="34" charset="0"/>
              </a:rPr>
              <a:t>Last Cause/Safeguard?</a:t>
            </a:r>
            <a:endParaRPr lang="en-US" sz="900">
              <a:latin typeface="Open Sans Light" panose="020B0306030504020204" pitchFamily="34" charset="0"/>
              <a:ea typeface="Open Sans Light" panose="020B0306030504020204" pitchFamily="34" charset="0"/>
              <a:cs typeface="Open Sans Light" panose="020B0306030504020204" pitchFamily="34" charset="0"/>
            </a:endParaRPr>
          </a:p>
        </p:txBody>
      </p:sp>
      <p:sp>
        <p:nvSpPr>
          <p:cNvPr id="12" name="Rectangle 11">
            <a:extLst>
              <a:ext uri="{FF2B5EF4-FFF2-40B4-BE49-F238E27FC236}">
                <a16:creationId xmlns:a16="http://schemas.microsoft.com/office/drawing/2014/main" id="{F527DAB6-574C-4277-B7CA-8659F6D1E4BF}"/>
              </a:ext>
            </a:extLst>
          </p:cNvPr>
          <p:cNvSpPr/>
          <p:nvPr/>
        </p:nvSpPr>
        <p:spPr>
          <a:xfrm>
            <a:off x="5581650" y="351750"/>
            <a:ext cx="1800000" cy="432000"/>
          </a:xfrm>
          <a:prstGeom prst="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1000">
                <a:latin typeface="Open Sans Light" panose="020B0306030504020204" pitchFamily="34" charset="0"/>
                <a:ea typeface="Open Sans Light" panose="020B0306030504020204" pitchFamily="34" charset="0"/>
                <a:cs typeface="Open Sans Light" panose="020B0306030504020204" pitchFamily="34" charset="0"/>
              </a:rPr>
              <a:t>Select a Unit</a:t>
            </a:r>
            <a:endParaRPr lang="en-US" sz="1000">
              <a:latin typeface="Open Sans Light" panose="020B0306030504020204" pitchFamily="34" charset="0"/>
              <a:ea typeface="Open Sans Light" panose="020B0306030504020204" pitchFamily="34" charset="0"/>
              <a:cs typeface="Open Sans Light" panose="020B0306030504020204" pitchFamily="34" charset="0"/>
            </a:endParaRPr>
          </a:p>
        </p:txBody>
      </p:sp>
      <p:sp>
        <p:nvSpPr>
          <p:cNvPr id="15" name="Flowchart: Decision 14">
            <a:extLst>
              <a:ext uri="{FF2B5EF4-FFF2-40B4-BE49-F238E27FC236}">
                <a16:creationId xmlns:a16="http://schemas.microsoft.com/office/drawing/2014/main" id="{F5F1AE9B-D8E9-4F8B-BE92-A36483BD4D8E}"/>
              </a:ext>
            </a:extLst>
          </p:cNvPr>
          <p:cNvSpPr/>
          <p:nvPr/>
        </p:nvSpPr>
        <p:spPr>
          <a:xfrm>
            <a:off x="5581650" y="5894250"/>
            <a:ext cx="1800000" cy="612000"/>
          </a:xfrm>
          <a:prstGeom prst="flowChartDecision">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s-ES" sz="900">
                <a:latin typeface="Open Sans Light" panose="020B0306030504020204" pitchFamily="34" charset="0"/>
                <a:ea typeface="Open Sans Light" panose="020B0306030504020204" pitchFamily="34" charset="0"/>
                <a:cs typeface="Open Sans Light" panose="020B0306030504020204" pitchFamily="34" charset="0"/>
              </a:rPr>
              <a:t>Last Cause/Safeguard?</a:t>
            </a:r>
            <a:endParaRPr lang="en-US" sz="900">
              <a:latin typeface="Open Sans Light" panose="020B0306030504020204" pitchFamily="34" charset="0"/>
              <a:ea typeface="Open Sans Light" panose="020B0306030504020204" pitchFamily="34" charset="0"/>
              <a:cs typeface="Open Sans Light" panose="020B0306030504020204" pitchFamily="34" charset="0"/>
            </a:endParaRPr>
          </a:p>
        </p:txBody>
      </p:sp>
      <p:cxnSp>
        <p:nvCxnSpPr>
          <p:cNvPr id="17" name="Straight Arrow Connector 16">
            <a:extLst>
              <a:ext uri="{FF2B5EF4-FFF2-40B4-BE49-F238E27FC236}">
                <a16:creationId xmlns:a16="http://schemas.microsoft.com/office/drawing/2014/main" id="{04E3266C-2DB3-40BB-96FB-89F9C5CC24B9}"/>
              </a:ext>
            </a:extLst>
          </p:cNvPr>
          <p:cNvCxnSpPr>
            <a:stCxn id="12" idx="2"/>
            <a:endCxn id="2" idx="0"/>
          </p:cNvCxnSpPr>
          <p:nvPr/>
        </p:nvCxnSpPr>
        <p:spPr>
          <a:xfrm>
            <a:off x="6481650" y="783750"/>
            <a:ext cx="0" cy="234600"/>
          </a:xfrm>
          <a:prstGeom prst="straightConnector1">
            <a:avLst/>
          </a:prstGeom>
          <a:ln>
            <a:solidFill>
              <a:schemeClr val="bg1"/>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19" name="Straight Arrow Connector 18">
            <a:extLst>
              <a:ext uri="{FF2B5EF4-FFF2-40B4-BE49-F238E27FC236}">
                <a16:creationId xmlns:a16="http://schemas.microsoft.com/office/drawing/2014/main" id="{4CC4B15B-2073-42BC-B1CD-9C76E7E7BE35}"/>
              </a:ext>
            </a:extLst>
          </p:cNvPr>
          <p:cNvCxnSpPr>
            <a:stCxn id="2" idx="2"/>
            <a:endCxn id="3" idx="0"/>
          </p:cNvCxnSpPr>
          <p:nvPr/>
        </p:nvCxnSpPr>
        <p:spPr>
          <a:xfrm>
            <a:off x="6481650" y="1450350"/>
            <a:ext cx="0" cy="237900"/>
          </a:xfrm>
          <a:prstGeom prst="straightConnector1">
            <a:avLst/>
          </a:prstGeom>
          <a:ln>
            <a:solidFill>
              <a:schemeClr val="bg1"/>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21" name="Straight Arrow Connector 20">
            <a:extLst>
              <a:ext uri="{FF2B5EF4-FFF2-40B4-BE49-F238E27FC236}">
                <a16:creationId xmlns:a16="http://schemas.microsoft.com/office/drawing/2014/main" id="{69D00073-8BFD-4A59-B212-20D7594DF642}"/>
              </a:ext>
            </a:extLst>
          </p:cNvPr>
          <p:cNvCxnSpPr>
            <a:stCxn id="3" idx="2"/>
            <a:endCxn id="4" idx="0"/>
          </p:cNvCxnSpPr>
          <p:nvPr/>
        </p:nvCxnSpPr>
        <p:spPr>
          <a:xfrm>
            <a:off x="6481650" y="2120250"/>
            <a:ext cx="0" cy="237900"/>
          </a:xfrm>
          <a:prstGeom prst="straightConnector1">
            <a:avLst/>
          </a:prstGeom>
          <a:ln>
            <a:solidFill>
              <a:schemeClr val="bg1"/>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22" name="Straight Arrow Connector 21">
            <a:extLst>
              <a:ext uri="{FF2B5EF4-FFF2-40B4-BE49-F238E27FC236}">
                <a16:creationId xmlns:a16="http://schemas.microsoft.com/office/drawing/2014/main" id="{A27A7A94-BB5B-4225-B9EA-3BD67E03002C}"/>
              </a:ext>
            </a:extLst>
          </p:cNvPr>
          <p:cNvCxnSpPr>
            <a:cxnSpLocks/>
            <a:stCxn id="4" idx="2"/>
            <a:endCxn id="9" idx="0"/>
          </p:cNvCxnSpPr>
          <p:nvPr/>
        </p:nvCxnSpPr>
        <p:spPr>
          <a:xfrm>
            <a:off x="6481650" y="2790150"/>
            <a:ext cx="0" cy="237900"/>
          </a:xfrm>
          <a:prstGeom prst="straightConnector1">
            <a:avLst/>
          </a:prstGeom>
          <a:ln>
            <a:solidFill>
              <a:schemeClr val="bg1"/>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31" name="Straight Arrow Connector 30">
            <a:extLst>
              <a:ext uri="{FF2B5EF4-FFF2-40B4-BE49-F238E27FC236}">
                <a16:creationId xmlns:a16="http://schemas.microsoft.com/office/drawing/2014/main" id="{52D35A6B-1145-4097-96CE-97C21D7F4CAB}"/>
              </a:ext>
            </a:extLst>
          </p:cNvPr>
          <p:cNvCxnSpPr>
            <a:cxnSpLocks/>
            <a:stCxn id="5" idx="2"/>
            <a:endCxn id="7" idx="0"/>
          </p:cNvCxnSpPr>
          <p:nvPr/>
        </p:nvCxnSpPr>
        <p:spPr>
          <a:xfrm>
            <a:off x="4681650" y="4129950"/>
            <a:ext cx="0" cy="237900"/>
          </a:xfrm>
          <a:prstGeom prst="straightConnector1">
            <a:avLst/>
          </a:prstGeom>
          <a:ln>
            <a:solidFill>
              <a:schemeClr val="bg1"/>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sp>
        <p:nvSpPr>
          <p:cNvPr id="34" name="Oval 33">
            <a:extLst>
              <a:ext uri="{FF2B5EF4-FFF2-40B4-BE49-F238E27FC236}">
                <a16:creationId xmlns:a16="http://schemas.microsoft.com/office/drawing/2014/main" id="{39E0A1B9-32E2-4306-9B22-8281B9AE57BE}"/>
              </a:ext>
            </a:extLst>
          </p:cNvPr>
          <p:cNvSpPr/>
          <p:nvPr/>
        </p:nvSpPr>
        <p:spPr>
          <a:xfrm>
            <a:off x="6445537" y="3877950"/>
            <a:ext cx="72000" cy="7200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5" name="Straight Arrow Connector 34">
            <a:extLst>
              <a:ext uri="{FF2B5EF4-FFF2-40B4-BE49-F238E27FC236}">
                <a16:creationId xmlns:a16="http://schemas.microsoft.com/office/drawing/2014/main" id="{C51E4624-EDAD-48E8-8266-AE54A824B40C}"/>
              </a:ext>
            </a:extLst>
          </p:cNvPr>
          <p:cNvCxnSpPr>
            <a:cxnSpLocks/>
            <a:stCxn id="9" idx="2"/>
            <a:endCxn id="34" idx="0"/>
          </p:cNvCxnSpPr>
          <p:nvPr/>
        </p:nvCxnSpPr>
        <p:spPr>
          <a:xfrm flipH="1">
            <a:off x="6481537" y="3460050"/>
            <a:ext cx="113" cy="417900"/>
          </a:xfrm>
          <a:prstGeom prst="straightConnector1">
            <a:avLst/>
          </a:prstGeom>
          <a:ln>
            <a:solidFill>
              <a:schemeClr val="bg1"/>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39" name="Straight Arrow Connector 38">
            <a:extLst>
              <a:ext uri="{FF2B5EF4-FFF2-40B4-BE49-F238E27FC236}">
                <a16:creationId xmlns:a16="http://schemas.microsoft.com/office/drawing/2014/main" id="{641D7899-90EC-4641-9582-E57D13EFFC84}"/>
              </a:ext>
            </a:extLst>
          </p:cNvPr>
          <p:cNvCxnSpPr>
            <a:cxnSpLocks/>
            <a:stCxn id="34" idx="2"/>
            <a:endCxn id="5" idx="3"/>
          </p:cNvCxnSpPr>
          <p:nvPr/>
        </p:nvCxnSpPr>
        <p:spPr>
          <a:xfrm flipH="1">
            <a:off x="5581650" y="3913950"/>
            <a:ext cx="863887" cy="0"/>
          </a:xfrm>
          <a:prstGeom prst="straightConnector1">
            <a:avLst/>
          </a:prstGeom>
          <a:ln>
            <a:solidFill>
              <a:schemeClr val="bg1"/>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42" name="Straight Arrow Connector 41">
            <a:extLst>
              <a:ext uri="{FF2B5EF4-FFF2-40B4-BE49-F238E27FC236}">
                <a16:creationId xmlns:a16="http://schemas.microsoft.com/office/drawing/2014/main" id="{B20726AC-70AD-40CE-9A00-DEC9E9A5EFCE}"/>
              </a:ext>
            </a:extLst>
          </p:cNvPr>
          <p:cNvCxnSpPr>
            <a:cxnSpLocks/>
            <a:stCxn id="34" idx="6"/>
            <a:endCxn id="6" idx="1"/>
          </p:cNvCxnSpPr>
          <p:nvPr/>
        </p:nvCxnSpPr>
        <p:spPr>
          <a:xfrm>
            <a:off x="6517537" y="3913950"/>
            <a:ext cx="864113" cy="0"/>
          </a:xfrm>
          <a:prstGeom prst="straightConnector1">
            <a:avLst/>
          </a:prstGeom>
          <a:ln>
            <a:solidFill>
              <a:schemeClr val="bg1"/>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sp>
        <p:nvSpPr>
          <p:cNvPr id="48" name="Oval 47">
            <a:extLst>
              <a:ext uri="{FF2B5EF4-FFF2-40B4-BE49-F238E27FC236}">
                <a16:creationId xmlns:a16="http://schemas.microsoft.com/office/drawing/2014/main" id="{7DAEEBCD-C6B4-4C82-BA6A-F63885D25C0B}"/>
              </a:ext>
            </a:extLst>
          </p:cNvPr>
          <p:cNvSpPr/>
          <p:nvPr/>
        </p:nvSpPr>
        <p:spPr>
          <a:xfrm>
            <a:off x="6445537" y="4549500"/>
            <a:ext cx="72000" cy="7200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9" name="Straight Arrow Connector 48">
            <a:extLst>
              <a:ext uri="{FF2B5EF4-FFF2-40B4-BE49-F238E27FC236}">
                <a16:creationId xmlns:a16="http://schemas.microsoft.com/office/drawing/2014/main" id="{C9409E72-77C0-42FE-91C0-08511211B222}"/>
              </a:ext>
            </a:extLst>
          </p:cNvPr>
          <p:cNvCxnSpPr>
            <a:cxnSpLocks/>
            <a:stCxn id="7" idx="3"/>
            <a:endCxn id="48" idx="2"/>
          </p:cNvCxnSpPr>
          <p:nvPr/>
        </p:nvCxnSpPr>
        <p:spPr>
          <a:xfrm>
            <a:off x="5581650" y="4583850"/>
            <a:ext cx="863887" cy="1650"/>
          </a:xfrm>
          <a:prstGeom prst="straightConnector1">
            <a:avLst/>
          </a:prstGeom>
          <a:ln>
            <a:solidFill>
              <a:schemeClr val="bg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52" name="Straight Arrow Connector 51">
            <a:extLst>
              <a:ext uri="{FF2B5EF4-FFF2-40B4-BE49-F238E27FC236}">
                <a16:creationId xmlns:a16="http://schemas.microsoft.com/office/drawing/2014/main" id="{CB7E127F-243F-4798-AFEE-E20C7685ECA4}"/>
              </a:ext>
            </a:extLst>
          </p:cNvPr>
          <p:cNvCxnSpPr>
            <a:cxnSpLocks/>
            <a:stCxn id="48" idx="4"/>
            <a:endCxn id="10" idx="0"/>
          </p:cNvCxnSpPr>
          <p:nvPr/>
        </p:nvCxnSpPr>
        <p:spPr>
          <a:xfrm>
            <a:off x="6481537" y="4621500"/>
            <a:ext cx="113" cy="419550"/>
          </a:xfrm>
          <a:prstGeom prst="straightConnector1">
            <a:avLst/>
          </a:prstGeom>
          <a:ln>
            <a:solidFill>
              <a:schemeClr val="bg1"/>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55" name="Straight Arrow Connector 54">
            <a:extLst>
              <a:ext uri="{FF2B5EF4-FFF2-40B4-BE49-F238E27FC236}">
                <a16:creationId xmlns:a16="http://schemas.microsoft.com/office/drawing/2014/main" id="{BF1A9865-5DCA-452D-B65F-48DDE4BC7824}"/>
              </a:ext>
            </a:extLst>
          </p:cNvPr>
          <p:cNvCxnSpPr>
            <a:cxnSpLocks/>
            <a:stCxn id="48" idx="6"/>
            <a:endCxn id="8" idx="1"/>
          </p:cNvCxnSpPr>
          <p:nvPr/>
        </p:nvCxnSpPr>
        <p:spPr>
          <a:xfrm flipV="1">
            <a:off x="6517537" y="4583850"/>
            <a:ext cx="864113" cy="1650"/>
          </a:xfrm>
          <a:prstGeom prst="straightConnector1">
            <a:avLst/>
          </a:prstGeom>
          <a:ln>
            <a:solidFill>
              <a:schemeClr val="bg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58" name="Straight Arrow Connector 57">
            <a:extLst>
              <a:ext uri="{FF2B5EF4-FFF2-40B4-BE49-F238E27FC236}">
                <a16:creationId xmlns:a16="http://schemas.microsoft.com/office/drawing/2014/main" id="{D52F444D-46B3-4E9D-971F-227E22FD988C}"/>
              </a:ext>
            </a:extLst>
          </p:cNvPr>
          <p:cNvCxnSpPr>
            <a:cxnSpLocks/>
            <a:stCxn id="6" idx="2"/>
            <a:endCxn id="8" idx="0"/>
          </p:cNvCxnSpPr>
          <p:nvPr/>
        </p:nvCxnSpPr>
        <p:spPr>
          <a:xfrm>
            <a:off x="8281650" y="4129950"/>
            <a:ext cx="0" cy="237900"/>
          </a:xfrm>
          <a:prstGeom prst="straightConnector1">
            <a:avLst/>
          </a:prstGeom>
          <a:ln>
            <a:solidFill>
              <a:schemeClr val="bg1"/>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62" name="Straight Arrow Connector 61">
            <a:extLst>
              <a:ext uri="{FF2B5EF4-FFF2-40B4-BE49-F238E27FC236}">
                <a16:creationId xmlns:a16="http://schemas.microsoft.com/office/drawing/2014/main" id="{F96110BC-339D-49CB-863F-6846D3E6D814}"/>
              </a:ext>
            </a:extLst>
          </p:cNvPr>
          <p:cNvCxnSpPr>
            <a:cxnSpLocks/>
            <a:stCxn id="10" idx="2"/>
            <a:endCxn id="15" idx="0"/>
          </p:cNvCxnSpPr>
          <p:nvPr/>
        </p:nvCxnSpPr>
        <p:spPr>
          <a:xfrm>
            <a:off x="6481650" y="5653050"/>
            <a:ext cx="0" cy="241200"/>
          </a:xfrm>
          <a:prstGeom prst="straightConnector1">
            <a:avLst/>
          </a:prstGeom>
          <a:ln>
            <a:solidFill>
              <a:schemeClr val="bg1"/>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66" name="Connector: Elbow 65">
            <a:extLst>
              <a:ext uri="{FF2B5EF4-FFF2-40B4-BE49-F238E27FC236}">
                <a16:creationId xmlns:a16="http://schemas.microsoft.com/office/drawing/2014/main" id="{98F2320A-DC1B-436C-B93D-1E6003A80967}"/>
              </a:ext>
            </a:extLst>
          </p:cNvPr>
          <p:cNvCxnSpPr>
            <a:cxnSpLocks/>
            <a:stCxn id="15" idx="1"/>
            <a:endCxn id="12" idx="1"/>
          </p:cNvCxnSpPr>
          <p:nvPr/>
        </p:nvCxnSpPr>
        <p:spPr>
          <a:xfrm rot="10800000">
            <a:off x="5581650" y="567750"/>
            <a:ext cx="12700" cy="5632500"/>
          </a:xfrm>
          <a:prstGeom prst="bentConnector3">
            <a:avLst>
              <a:gd name="adj1" fmla="val 25913213"/>
            </a:avLst>
          </a:prstGeom>
          <a:ln w="3175">
            <a:solidFill>
              <a:schemeClr val="bg1"/>
            </a:solidFill>
            <a:prstDash val="lgDashDot"/>
            <a:headEnd type="none"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69" name="Connector: Elbow 68">
            <a:extLst>
              <a:ext uri="{FF2B5EF4-FFF2-40B4-BE49-F238E27FC236}">
                <a16:creationId xmlns:a16="http://schemas.microsoft.com/office/drawing/2014/main" id="{1B256BD0-2727-4919-B854-96B493AE8B8F}"/>
              </a:ext>
            </a:extLst>
          </p:cNvPr>
          <p:cNvCxnSpPr>
            <a:cxnSpLocks/>
            <a:stCxn id="10" idx="1"/>
            <a:endCxn id="9" idx="1"/>
          </p:cNvCxnSpPr>
          <p:nvPr/>
        </p:nvCxnSpPr>
        <p:spPr>
          <a:xfrm rot="10800000">
            <a:off x="5581650" y="3244050"/>
            <a:ext cx="12700" cy="2103000"/>
          </a:xfrm>
          <a:prstGeom prst="bentConnector3">
            <a:avLst>
              <a:gd name="adj1" fmla="val 19528299"/>
            </a:avLst>
          </a:prstGeom>
          <a:ln w="3175">
            <a:solidFill>
              <a:schemeClr val="bg1"/>
            </a:solidFill>
            <a:prstDash val="lgDashDot"/>
            <a:headEnd type="none" w="med" len="med"/>
            <a:tailEnd type="arrow" w="med" len="med"/>
          </a:ln>
        </p:spPr>
        <p:style>
          <a:lnRef idx="1">
            <a:schemeClr val="accent1"/>
          </a:lnRef>
          <a:fillRef idx="0">
            <a:schemeClr val="accent1"/>
          </a:fillRef>
          <a:effectRef idx="0">
            <a:schemeClr val="accent1"/>
          </a:effectRef>
          <a:fontRef idx="minor">
            <a:schemeClr val="tx1"/>
          </a:fontRef>
        </p:style>
      </p:cxnSp>
      <p:sp>
        <p:nvSpPr>
          <p:cNvPr id="77" name="Rectangle 76">
            <a:extLst>
              <a:ext uri="{FF2B5EF4-FFF2-40B4-BE49-F238E27FC236}">
                <a16:creationId xmlns:a16="http://schemas.microsoft.com/office/drawing/2014/main" id="{0C2CC7BD-474C-44D2-96B0-E2A1951DD8B6}"/>
              </a:ext>
            </a:extLst>
          </p:cNvPr>
          <p:cNvSpPr/>
          <p:nvPr/>
        </p:nvSpPr>
        <p:spPr>
          <a:xfrm>
            <a:off x="8005650" y="5984250"/>
            <a:ext cx="552000" cy="432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1000">
                <a:latin typeface="Open Sans Light" panose="020B0306030504020204" pitchFamily="34" charset="0"/>
                <a:ea typeface="Open Sans Light" panose="020B0306030504020204" pitchFamily="34" charset="0"/>
                <a:cs typeface="Open Sans Light" panose="020B0306030504020204" pitchFamily="34" charset="0"/>
              </a:rPr>
              <a:t>END</a:t>
            </a:r>
            <a:endParaRPr lang="en-US" sz="1000">
              <a:latin typeface="Open Sans Light" panose="020B0306030504020204" pitchFamily="34" charset="0"/>
              <a:ea typeface="Open Sans Light" panose="020B0306030504020204" pitchFamily="34" charset="0"/>
              <a:cs typeface="Open Sans Light" panose="020B0306030504020204" pitchFamily="34" charset="0"/>
            </a:endParaRPr>
          </a:p>
        </p:txBody>
      </p:sp>
      <p:cxnSp>
        <p:nvCxnSpPr>
          <p:cNvPr id="78" name="Straight Arrow Connector 77">
            <a:extLst>
              <a:ext uri="{FF2B5EF4-FFF2-40B4-BE49-F238E27FC236}">
                <a16:creationId xmlns:a16="http://schemas.microsoft.com/office/drawing/2014/main" id="{B00A691D-5CE0-46DA-8417-00D585D71393}"/>
              </a:ext>
            </a:extLst>
          </p:cNvPr>
          <p:cNvCxnSpPr>
            <a:cxnSpLocks/>
            <a:stCxn id="15" idx="3"/>
            <a:endCxn id="77" idx="1"/>
          </p:cNvCxnSpPr>
          <p:nvPr/>
        </p:nvCxnSpPr>
        <p:spPr>
          <a:xfrm>
            <a:off x="7381650" y="6200250"/>
            <a:ext cx="624000" cy="0"/>
          </a:xfrm>
          <a:prstGeom prst="straightConnector1">
            <a:avLst/>
          </a:prstGeom>
          <a:ln>
            <a:solidFill>
              <a:schemeClr val="bg1"/>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0064563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C7E7A13E-4D4F-4F57-846E-E3F6669AA31A}"/>
              </a:ext>
            </a:extLst>
          </p:cNvPr>
          <p:cNvPicPr>
            <a:picLocks noChangeAspect="1"/>
          </p:cNvPicPr>
          <p:nvPr/>
        </p:nvPicPr>
        <p:blipFill>
          <a:blip r:embed="rId2"/>
          <a:stretch>
            <a:fillRect/>
          </a:stretch>
        </p:blipFill>
        <p:spPr>
          <a:xfrm>
            <a:off x="3085148" y="392668"/>
            <a:ext cx="6021704" cy="6072663"/>
          </a:xfrm>
          <a:prstGeom prst="rect">
            <a:avLst/>
          </a:prstGeom>
        </p:spPr>
      </p:pic>
    </p:spTree>
    <p:extLst>
      <p:ext uri="{BB962C8B-B14F-4D97-AF65-F5344CB8AC3E}">
        <p14:creationId xmlns:p14="http://schemas.microsoft.com/office/powerpoint/2010/main" val="325243877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contenido 2"/>
          <p:cNvSpPr txBox="1">
            <a:spLocks/>
          </p:cNvSpPr>
          <p:nvPr/>
        </p:nvSpPr>
        <p:spPr>
          <a:xfrm>
            <a:off x="352843" y="164260"/>
            <a:ext cx="11295817" cy="6529480"/>
          </a:xfrm>
          <a:prstGeom prst="rect">
            <a:avLst/>
          </a:prstGeom>
        </p:spPr>
        <p:txBody>
          <a:bodyPr wrap="square" anchor="ctr">
            <a:spAutoFit/>
          </a:bodyPr>
          <a:lstStyle>
            <a:lvl1pPr marL="228600" indent="-228600" algn="l" defTabSz="914400" rtl="0" eaLnBrk="1" latinLnBrk="0" hangingPunct="1">
              <a:lnSpc>
                <a:spcPct val="90000"/>
              </a:lnSpc>
              <a:spcBef>
                <a:spcPts val="1000"/>
              </a:spcBef>
              <a:buFont typeface="Arial" panose="020B0604020202020204" pitchFamily="34" charset="0"/>
              <a:buChar char="•"/>
              <a:defRPr lang="es-ES" sz="2800" kern="1200" dirty="0" smtClean="0">
                <a:solidFill>
                  <a:schemeClr val="tx2"/>
                </a:solidFill>
                <a:latin typeface="Open Sans Semibold" panose="020B0706030804020204" pitchFamily="34" charset="0"/>
                <a:ea typeface="Open Sans Semibold" panose="020B0706030804020204" pitchFamily="34" charset="0"/>
                <a:cs typeface="Open Sans Semibold" panose="020B0706030804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lang="es-ES" sz="2400" kern="1200" dirty="0" smtClean="0">
                <a:solidFill>
                  <a:schemeClr val="accent2"/>
                </a:solidFill>
                <a:latin typeface="Open Sans Light" panose="020B0306030504020204" pitchFamily="34" charset="0"/>
                <a:ea typeface="Open Sans Light" panose="020B0306030504020204" pitchFamily="34" charset="0"/>
                <a:cs typeface="Open Sans Light" panose="020B0306030504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lang="es-ES" sz="2000" kern="1200" dirty="0" smtClean="0">
                <a:solidFill>
                  <a:schemeClr val="accent2"/>
                </a:solidFill>
                <a:latin typeface="Open Sans Light" panose="020B0306030504020204" pitchFamily="34" charset="0"/>
                <a:ea typeface="Open Sans Light" panose="020B0306030504020204" pitchFamily="34" charset="0"/>
                <a:cs typeface="Open Sans Light" panose="020B0306030504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lang="es-ES" sz="1800" kern="1200" dirty="0" smtClean="0">
                <a:solidFill>
                  <a:schemeClr val="accent2"/>
                </a:solidFill>
                <a:latin typeface="Open Sans Light" panose="020B0306030504020204" pitchFamily="34" charset="0"/>
                <a:ea typeface="Open Sans Light" panose="020B0306030504020204" pitchFamily="34" charset="0"/>
                <a:cs typeface="Open Sans Light" panose="020B0306030504020204" pitchFamily="34" charset="0"/>
                <a:sym typeface="Wingdings 2" panose="05020102010507070707" pitchFamily="18" charset="2"/>
              </a:defRPr>
            </a:lvl4pPr>
            <a:lvl5pPr marL="2057400" indent="-228600" algn="l" defTabSz="914400" rtl="0" eaLnBrk="1" latinLnBrk="0" hangingPunct="1">
              <a:lnSpc>
                <a:spcPct val="90000"/>
              </a:lnSpc>
              <a:spcBef>
                <a:spcPts val="500"/>
              </a:spcBef>
              <a:buFont typeface="Arial" panose="020B0604020202020204" pitchFamily="34" charset="0"/>
              <a:buChar char="•"/>
              <a:defRPr lang="es-ES" sz="1800" kern="1200" dirty="0">
                <a:solidFill>
                  <a:schemeClr val="accent2"/>
                </a:solidFill>
                <a:latin typeface="Open Sans Light" panose="020B0306030504020204" pitchFamily="34" charset="0"/>
                <a:ea typeface="Open Sans Light" panose="020B0306030504020204" pitchFamily="34" charset="0"/>
                <a:cs typeface="Open Sans Light" panose="020B0306030504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4800" dirty="0">
                <a:solidFill>
                  <a:schemeClr val="accent3"/>
                </a:solidFill>
                <a:latin typeface="Open Sans Extrabold" panose="020B0604020202020204" charset="0"/>
                <a:ea typeface="Open Sans Extrabold" panose="020B0604020202020204" charset="0"/>
                <a:cs typeface="Open Sans Extrabold" panose="020B0604020202020204" charset="0"/>
              </a:rPr>
              <a:t>CLOSING:</a:t>
            </a:r>
          </a:p>
          <a:p>
            <a:pPr marL="0" indent="0">
              <a:spcBef>
                <a:spcPts val="0"/>
              </a:spcBef>
              <a:spcAft>
                <a:spcPts val="1200"/>
              </a:spcAft>
              <a:buNone/>
            </a:pPr>
            <a:endParaRPr lang="en-US" sz="1200" dirty="0">
              <a:solidFill>
                <a:schemeClr val="bg1"/>
              </a:solidFill>
              <a:latin typeface="Open Sans Light" panose="020B0306030504020204" pitchFamily="34" charset="0"/>
              <a:ea typeface="Open Sans Light" panose="020B0306030504020204" pitchFamily="34" charset="0"/>
              <a:cs typeface="Open Sans Light" panose="020B0306030504020204" pitchFamily="34" charset="0"/>
            </a:endParaRPr>
          </a:p>
          <a:p>
            <a:pPr marL="0" indent="0">
              <a:spcBef>
                <a:spcPts val="0"/>
              </a:spcBef>
              <a:spcAft>
                <a:spcPts val="1200"/>
              </a:spcAft>
              <a:buNone/>
            </a:pPr>
            <a:r>
              <a:rPr lang="en-US" sz="3200" b="1" dirty="0">
                <a:solidFill>
                  <a:schemeClr val="bg1"/>
                </a:solidFill>
                <a:latin typeface="Open Sans Semibold" panose="020B0604020202020204" charset="0"/>
                <a:ea typeface="Open Sans Semibold" panose="020B0604020202020204" charset="0"/>
                <a:cs typeface="Open Sans Semibold" panose="020B0604020202020204" charset="0"/>
              </a:rPr>
              <a:t>Doing</a:t>
            </a:r>
            <a:r>
              <a:rPr lang="en-US" sz="3200" dirty="0">
                <a:solidFill>
                  <a:schemeClr val="bg1"/>
                </a:solidFill>
                <a:latin typeface="Open Sans Light" panose="020B0306030504020204" pitchFamily="34" charset="0"/>
                <a:ea typeface="Open Sans Light" panose="020B0306030504020204" pitchFamily="34" charset="0"/>
                <a:cs typeface="Open Sans Light" panose="020B0306030504020204" pitchFamily="34" charset="0"/>
              </a:rPr>
              <a:t>:</a:t>
            </a:r>
          </a:p>
          <a:p>
            <a:pPr marL="457200" indent="-457200">
              <a:spcBef>
                <a:spcPts val="0"/>
              </a:spcBef>
              <a:spcAft>
                <a:spcPts val="1200"/>
              </a:spcAft>
            </a:pPr>
            <a:r>
              <a:rPr lang="en-US" dirty="0">
                <a:solidFill>
                  <a:schemeClr val="bg1"/>
                </a:solidFill>
                <a:latin typeface="Open Sans Light" panose="020B0306030504020204" pitchFamily="34" charset="0"/>
                <a:ea typeface="Open Sans Light" panose="020B0306030504020204" pitchFamily="34" charset="0"/>
                <a:cs typeface="Open Sans Light" panose="020B0306030504020204" pitchFamily="34" charset="0"/>
              </a:rPr>
              <a:t>Risk assessments such as PHA/HAZOP and LOPA</a:t>
            </a:r>
          </a:p>
          <a:p>
            <a:pPr marL="457200" indent="-457200">
              <a:spcBef>
                <a:spcPts val="0"/>
              </a:spcBef>
              <a:spcAft>
                <a:spcPts val="1200"/>
              </a:spcAft>
            </a:pPr>
            <a:r>
              <a:rPr lang="en-US" dirty="0">
                <a:solidFill>
                  <a:schemeClr val="bg1"/>
                </a:solidFill>
                <a:latin typeface="Open Sans Light" panose="020B0306030504020204" pitchFamily="34" charset="0"/>
                <a:ea typeface="Open Sans Light" panose="020B0306030504020204" pitchFamily="34" charset="0"/>
                <a:cs typeface="Open Sans Light" panose="020B0306030504020204" pitchFamily="34" charset="0"/>
              </a:rPr>
              <a:t>And having a mechanical integrity or reliability program</a:t>
            </a:r>
          </a:p>
          <a:p>
            <a:pPr marL="457200" indent="-457200">
              <a:spcBef>
                <a:spcPts val="0"/>
              </a:spcBef>
              <a:spcAft>
                <a:spcPts val="1200"/>
              </a:spcAft>
            </a:pPr>
            <a:r>
              <a:rPr lang="en-US" dirty="0">
                <a:solidFill>
                  <a:schemeClr val="bg1"/>
                </a:solidFill>
                <a:latin typeface="Open Sans Light" panose="020B0306030504020204" pitchFamily="34" charset="0"/>
                <a:ea typeface="Open Sans Light" panose="020B0306030504020204" pitchFamily="34" charset="0"/>
                <a:cs typeface="Open Sans Light" panose="020B0306030504020204" pitchFamily="34" charset="0"/>
              </a:rPr>
              <a:t>And/or for human responses or causes, having procedures</a:t>
            </a:r>
            <a:r>
              <a:rPr lang="en-US">
                <a:solidFill>
                  <a:schemeClr val="bg1"/>
                </a:solidFill>
                <a:latin typeface="Open Sans Light" panose="020B0306030504020204" pitchFamily="34" charset="0"/>
                <a:ea typeface="Open Sans Light" panose="020B0306030504020204" pitchFamily="34" charset="0"/>
                <a:cs typeface="Open Sans Light" panose="020B0306030504020204" pitchFamily="34" charset="0"/>
              </a:rPr>
              <a:t>, training, </a:t>
            </a:r>
            <a:r>
              <a:rPr lang="en-US" dirty="0">
                <a:solidFill>
                  <a:schemeClr val="bg1"/>
                </a:solidFill>
                <a:latin typeface="Open Sans Light" panose="020B0306030504020204" pitchFamily="34" charset="0"/>
                <a:ea typeface="Open Sans Light" panose="020B0306030504020204" pitchFamily="34" charset="0"/>
                <a:cs typeface="Open Sans Light" panose="020B0306030504020204" pitchFamily="34" charset="0"/>
              </a:rPr>
              <a:t>and drills</a:t>
            </a:r>
          </a:p>
          <a:p>
            <a:pPr marL="0" indent="0">
              <a:spcBef>
                <a:spcPts val="0"/>
              </a:spcBef>
              <a:spcAft>
                <a:spcPts val="1200"/>
              </a:spcAft>
              <a:buNone/>
            </a:pPr>
            <a:r>
              <a:rPr lang="en-US" dirty="0">
                <a:solidFill>
                  <a:schemeClr val="bg1"/>
                </a:solidFill>
                <a:latin typeface="Open Sans Light" panose="020B0306030504020204" pitchFamily="34" charset="0"/>
                <a:ea typeface="Open Sans Light" panose="020B0306030504020204" pitchFamily="34" charset="0"/>
                <a:cs typeface="Open Sans Light" panose="020B0306030504020204" pitchFamily="34" charset="0"/>
              </a:rPr>
              <a:t>are </a:t>
            </a:r>
            <a:r>
              <a:rPr lang="en-US" b="1" i="1" dirty="0">
                <a:solidFill>
                  <a:schemeClr val="bg1"/>
                </a:solidFill>
                <a:latin typeface="Open Sans Light" panose="020B0306030504020204" pitchFamily="34" charset="0"/>
                <a:ea typeface="Open Sans Light" panose="020B0306030504020204" pitchFamily="34" charset="0"/>
                <a:cs typeface="Open Sans Light" panose="020B0306030504020204" pitchFamily="34" charset="0"/>
              </a:rPr>
              <a:t>worthless</a:t>
            </a:r>
            <a:r>
              <a:rPr lang="en-US" dirty="0">
                <a:solidFill>
                  <a:schemeClr val="bg1"/>
                </a:solidFill>
                <a:latin typeface="Open Sans Light" panose="020B0306030504020204" pitchFamily="34" charset="0"/>
                <a:ea typeface="Open Sans Light" panose="020B0306030504020204" pitchFamily="34" charset="0"/>
                <a:cs typeface="Open Sans Light" panose="020B0306030504020204" pitchFamily="34" charset="0"/>
              </a:rPr>
              <a:t> unless the identified </a:t>
            </a:r>
            <a:r>
              <a:rPr lang="en-US" b="1" dirty="0">
                <a:solidFill>
                  <a:schemeClr val="bg1"/>
                </a:solidFill>
                <a:latin typeface="Open Sans Light" panose="020B0306030504020204" pitchFamily="34" charset="0"/>
                <a:ea typeface="Open Sans Light" panose="020B0306030504020204" pitchFamily="34" charset="0"/>
                <a:cs typeface="Open Sans Light" panose="020B0306030504020204" pitchFamily="34" charset="0"/>
              </a:rPr>
              <a:t>IEs</a:t>
            </a:r>
            <a:r>
              <a:rPr lang="en-US" dirty="0">
                <a:solidFill>
                  <a:schemeClr val="bg1"/>
                </a:solidFill>
                <a:latin typeface="Open Sans Light" panose="020B0306030504020204" pitchFamily="34" charset="0"/>
                <a:ea typeface="Open Sans Light" panose="020B0306030504020204" pitchFamily="34" charset="0"/>
                <a:cs typeface="Open Sans Light" panose="020B0306030504020204" pitchFamily="34" charset="0"/>
              </a:rPr>
              <a:t> and </a:t>
            </a:r>
            <a:r>
              <a:rPr lang="en-US" b="1" dirty="0">
                <a:solidFill>
                  <a:schemeClr val="bg1"/>
                </a:solidFill>
                <a:latin typeface="Open Sans Light" panose="020B0306030504020204" pitchFamily="34" charset="0"/>
                <a:ea typeface="Open Sans Light" panose="020B0306030504020204" pitchFamily="34" charset="0"/>
                <a:cs typeface="Open Sans Light" panose="020B0306030504020204" pitchFamily="34" charset="0"/>
              </a:rPr>
              <a:t>IPLs</a:t>
            </a:r>
            <a:r>
              <a:rPr lang="en-US" dirty="0">
                <a:solidFill>
                  <a:schemeClr val="bg1"/>
                </a:solidFill>
                <a:latin typeface="Open Sans Light" panose="020B0306030504020204" pitchFamily="34" charset="0"/>
                <a:ea typeface="Open Sans Light" panose="020B0306030504020204" pitchFamily="34" charset="0"/>
                <a:cs typeface="Open Sans Light" panose="020B0306030504020204" pitchFamily="34" charset="0"/>
              </a:rPr>
              <a:t> truly provide the risk reduction stated/needed</a:t>
            </a:r>
          </a:p>
          <a:p>
            <a:pPr marL="0" indent="0">
              <a:spcBef>
                <a:spcPts val="0"/>
              </a:spcBef>
              <a:spcAft>
                <a:spcPts val="1200"/>
              </a:spcAft>
              <a:buNone/>
            </a:pPr>
            <a:endParaRPr lang="en-US" sz="1100" dirty="0">
              <a:solidFill>
                <a:schemeClr val="bg1"/>
              </a:solidFill>
              <a:latin typeface="Open Sans Light" panose="020B0306030504020204" pitchFamily="34" charset="0"/>
              <a:ea typeface="Open Sans Light" panose="020B0306030504020204" pitchFamily="34" charset="0"/>
              <a:cs typeface="Open Sans Light" panose="020B0306030504020204" pitchFamily="34" charset="0"/>
            </a:endParaRPr>
          </a:p>
          <a:p>
            <a:pPr marL="0" indent="0">
              <a:spcBef>
                <a:spcPts val="0"/>
              </a:spcBef>
              <a:spcAft>
                <a:spcPts val="1200"/>
              </a:spcAft>
              <a:buNone/>
            </a:pPr>
            <a:r>
              <a:rPr lang="en-US" sz="3200" dirty="0">
                <a:solidFill>
                  <a:schemeClr val="bg1"/>
                </a:solidFill>
                <a:latin typeface="Open Sans Semibold" panose="020B0604020202020204" charset="0"/>
                <a:ea typeface="Open Sans Semibold" panose="020B0604020202020204" charset="0"/>
                <a:cs typeface="Open Sans Semibold" panose="020B0604020202020204" charset="0"/>
              </a:rPr>
              <a:t>Making sure </a:t>
            </a:r>
            <a:r>
              <a:rPr lang="en-US" dirty="0">
                <a:solidFill>
                  <a:schemeClr val="bg1"/>
                </a:solidFill>
                <a:latin typeface="Open Sans Light" panose="020B0306030504020204" pitchFamily="34" charset="0"/>
                <a:ea typeface="Open Sans Light" panose="020B0306030504020204" pitchFamily="34" charset="0"/>
                <a:cs typeface="Open Sans Light" panose="020B0306030504020204" pitchFamily="34" charset="0"/>
              </a:rPr>
              <a:t>the targeted reliability factors are achieved requires proactive steps to ensure each IE and IPL is covered in the ITPM program and/or operations training program, proven in use, and audited</a:t>
            </a:r>
          </a:p>
        </p:txBody>
      </p:sp>
    </p:spTree>
    <p:extLst>
      <p:ext uri="{BB962C8B-B14F-4D97-AF65-F5344CB8AC3E}">
        <p14:creationId xmlns:p14="http://schemas.microsoft.com/office/powerpoint/2010/main" val="20730770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
                                            <p:txEl>
                                              <p:pRg st="3" end="3"/>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2">
                                            <p:txEl>
                                              <p:pRg st="4" end="4"/>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2">
                                            <p:txEl>
                                              <p:pRg st="5" end="5"/>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2">
                                            <p:txEl>
                                              <p:pRg st="6" end="6"/>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uadroTexto 2"/>
          <p:cNvSpPr txBox="1"/>
          <p:nvPr/>
        </p:nvSpPr>
        <p:spPr>
          <a:xfrm>
            <a:off x="-600" y="0"/>
            <a:ext cx="12193200" cy="3323987"/>
          </a:xfrm>
          <a:prstGeom prst="rect">
            <a:avLst/>
          </a:prstGeom>
          <a:noFill/>
        </p:spPr>
        <p:txBody>
          <a:bodyPr wrap="square" rtlCol="0">
            <a:spAutoFit/>
          </a:bodyPr>
          <a:lstStyle/>
          <a:p>
            <a:pPr algn="ctr"/>
            <a:r>
              <a:rPr lang="en-US" sz="21000" dirty="0">
                <a:solidFill>
                  <a:schemeClr val="accent2">
                    <a:lumMod val="50000"/>
                  </a:schemeClr>
                </a:solidFill>
                <a:latin typeface="Impact" panose="020B0806030902050204" pitchFamily="34" charset="0"/>
              </a:rPr>
              <a:t>THANK YOU</a:t>
            </a:r>
          </a:p>
        </p:txBody>
      </p:sp>
      <p:grpSp>
        <p:nvGrpSpPr>
          <p:cNvPr id="8" name="Grupo 7"/>
          <p:cNvGrpSpPr/>
          <p:nvPr/>
        </p:nvGrpSpPr>
        <p:grpSpPr>
          <a:xfrm>
            <a:off x="1608195" y="1375954"/>
            <a:ext cx="9424370" cy="4106091"/>
            <a:chOff x="1750212" y="1375954"/>
            <a:chExt cx="8952228" cy="4106091"/>
          </a:xfrm>
        </p:grpSpPr>
        <p:pic>
          <p:nvPicPr>
            <p:cNvPr id="2" name="Imagen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750212" y="1375954"/>
              <a:ext cx="4106091" cy="4106091"/>
            </a:xfrm>
            <a:prstGeom prst="rect">
              <a:avLst/>
            </a:prstGeom>
            <a:effectLst/>
          </p:spPr>
        </p:pic>
        <p:sp>
          <p:nvSpPr>
            <p:cNvPr id="4" name="CuadroTexto 3"/>
            <p:cNvSpPr txBox="1"/>
            <p:nvPr/>
          </p:nvSpPr>
          <p:spPr>
            <a:xfrm>
              <a:off x="5930282" y="2105643"/>
              <a:ext cx="4772158" cy="2754665"/>
            </a:xfrm>
            <a:prstGeom prst="rect">
              <a:avLst/>
            </a:prstGeom>
            <a:noFill/>
          </p:spPr>
          <p:txBody>
            <a:bodyPr wrap="square" rtlCol="0" anchor="ctr">
              <a:spAutoFit/>
            </a:bodyPr>
            <a:lstStyle/>
            <a:p>
              <a:r>
                <a:rPr lang="en-US" sz="5400" b="1" dirty="0">
                  <a:solidFill>
                    <a:schemeClr val="bg1"/>
                  </a:solidFill>
                  <a:latin typeface="Open Sans Semibold" panose="020B0604020202020204" charset="0"/>
                  <a:ea typeface="Open Sans Semibold" panose="020B0604020202020204" charset="0"/>
                  <a:cs typeface="Open Sans Semibold" panose="020B0604020202020204" charset="0"/>
                </a:rPr>
                <a:t>WILLIAM (Bill)</a:t>
              </a:r>
            </a:p>
            <a:p>
              <a:pPr>
                <a:lnSpc>
                  <a:spcPct val="80000"/>
                </a:lnSpc>
              </a:pPr>
              <a:r>
                <a:rPr lang="en-US" sz="5400" dirty="0">
                  <a:solidFill>
                    <a:schemeClr val="bg1"/>
                  </a:solidFill>
                  <a:latin typeface="Open Sans Semibold" panose="020B0604020202020204" charset="0"/>
                  <a:ea typeface="Open Sans Semibold" panose="020B0604020202020204" charset="0"/>
                  <a:cs typeface="Open Sans Semibold" panose="020B0604020202020204" charset="0"/>
                </a:rPr>
                <a:t>BRIDGES</a:t>
              </a:r>
            </a:p>
            <a:p>
              <a:pPr>
                <a:lnSpc>
                  <a:spcPct val="80000"/>
                </a:lnSpc>
              </a:pPr>
              <a:endParaRPr lang="en-US" sz="5400" dirty="0">
                <a:solidFill>
                  <a:schemeClr val="bg1"/>
                </a:solidFill>
                <a:latin typeface="Open Sans Semibold" panose="020B0604020202020204" charset="0"/>
                <a:ea typeface="Open Sans Semibold" panose="020B0604020202020204" charset="0"/>
                <a:cs typeface="Open Sans Semibold" panose="020B0604020202020204" charset="0"/>
              </a:endParaRPr>
            </a:p>
            <a:p>
              <a:pPr>
                <a:lnSpc>
                  <a:spcPct val="80000"/>
                </a:lnSpc>
              </a:pPr>
              <a:r>
                <a:rPr lang="en-US" sz="4000" dirty="0">
                  <a:solidFill>
                    <a:schemeClr val="bg1"/>
                  </a:solidFill>
                  <a:latin typeface="Open Sans Semibold" panose="020B0604020202020204" charset="0"/>
                  <a:ea typeface="Open Sans Semibold" panose="020B0604020202020204" charset="0"/>
                  <a:cs typeface="Open Sans Semibold" panose="020B0604020202020204" charset="0"/>
                </a:rPr>
                <a:t>wbridges@piii.com</a:t>
              </a:r>
            </a:p>
          </p:txBody>
        </p:sp>
      </p:grpSp>
    </p:spTree>
    <p:extLst>
      <p:ext uri="{BB962C8B-B14F-4D97-AF65-F5344CB8AC3E}">
        <p14:creationId xmlns:p14="http://schemas.microsoft.com/office/powerpoint/2010/main" val="3693483108"/>
      </p:ext>
    </p:extLst>
  </p:cSld>
  <p:clrMapOvr>
    <a:masterClrMapping/>
  </p:clrMapOvr>
  <mc:AlternateContent xmlns:mc="http://schemas.openxmlformats.org/markup-compatibility/2006" xmlns:p14="http://schemas.microsoft.com/office/powerpoint/2010/main">
    <mc:Choice Requires="p14">
      <p:transition spd="slow" p14:dur="2000" advTm="3512"/>
    </mc:Choice>
    <mc:Fallback xmlns="">
      <p:transition spd="slow" advTm="3512"/>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p:cNvSpPr txBox="1"/>
          <p:nvPr/>
        </p:nvSpPr>
        <p:spPr>
          <a:xfrm>
            <a:off x="215090" y="514350"/>
            <a:ext cx="6159500" cy="923330"/>
          </a:xfrm>
          <a:prstGeom prst="rect">
            <a:avLst/>
          </a:prstGeom>
          <a:noFill/>
        </p:spPr>
        <p:txBody>
          <a:bodyPr wrap="square" rtlCol="0">
            <a:spAutoFit/>
          </a:bodyPr>
          <a:lstStyle/>
          <a:p>
            <a:r>
              <a:rPr lang="en-US" sz="4000">
                <a:solidFill>
                  <a:schemeClr val="accent3"/>
                </a:solidFill>
                <a:latin typeface="Open Sans Extrabold" panose="020B0906030804020204" pitchFamily="34" charset="0"/>
                <a:ea typeface="Open Sans Extrabold" panose="020B0906030804020204" pitchFamily="34" charset="0"/>
                <a:cs typeface="Open Sans Extrabold" panose="020B0906030804020204" pitchFamily="34" charset="0"/>
              </a:rPr>
              <a:t>William Bridges</a:t>
            </a:r>
            <a:br>
              <a:rPr lang="en-US" sz="4000">
                <a:solidFill>
                  <a:schemeClr val="accent3"/>
                </a:solidFill>
              </a:rPr>
            </a:br>
            <a:r>
              <a:rPr lang="en-US" sz="1400">
                <a:solidFill>
                  <a:schemeClr val="bg1"/>
                </a:solidFill>
                <a:latin typeface="Open Sans Light" panose="020B0306030504020204" pitchFamily="34" charset="0"/>
                <a:ea typeface="Open Sans Light" panose="020B0306030504020204" pitchFamily="34" charset="0"/>
                <a:cs typeface="Open Sans Light" panose="020B0306030504020204" pitchFamily="34" charset="0"/>
              </a:rPr>
              <a:t>Process Improvement Institute - President</a:t>
            </a:r>
          </a:p>
        </p:txBody>
      </p:sp>
      <p:sp>
        <p:nvSpPr>
          <p:cNvPr id="3" name="CuadroTexto 2"/>
          <p:cNvSpPr txBox="1"/>
          <p:nvPr/>
        </p:nvSpPr>
        <p:spPr>
          <a:xfrm>
            <a:off x="215495" y="1755636"/>
            <a:ext cx="2921988" cy="4401205"/>
          </a:xfrm>
          <a:prstGeom prst="rect">
            <a:avLst/>
          </a:prstGeom>
          <a:noFill/>
        </p:spPr>
        <p:txBody>
          <a:bodyPr wrap="square" rtlCol="0">
            <a:spAutoFit/>
          </a:bodyPr>
          <a:lstStyle/>
          <a:p>
            <a:r>
              <a:rPr lang="en-US" sz="2400">
                <a:solidFill>
                  <a:schemeClr val="accent4"/>
                </a:solidFill>
                <a:latin typeface="Impact" panose="020B0806030902050204" pitchFamily="34" charset="0"/>
                <a:ea typeface="Open Sans Light" panose="020B0306030504020204" pitchFamily="34" charset="0"/>
                <a:cs typeface="Open Sans Light" panose="020B0306030504020204" pitchFamily="34" charset="0"/>
              </a:rPr>
              <a:t>STUDIES</a:t>
            </a:r>
          </a:p>
          <a:p>
            <a:pPr>
              <a:spcAft>
                <a:spcPts val="1200"/>
              </a:spcAft>
            </a:pPr>
            <a:r>
              <a:rPr lang="en-US" sz="2400">
                <a:solidFill>
                  <a:schemeClr val="bg1"/>
                </a:solidFill>
                <a:latin typeface="Open Sans Light" panose="020B0306030504020204" pitchFamily="34" charset="0"/>
                <a:ea typeface="Open Sans Light" panose="020B0306030504020204" pitchFamily="34" charset="0"/>
                <a:cs typeface="Open Sans Light" panose="020B0306030504020204" pitchFamily="34" charset="0"/>
              </a:rPr>
              <a:t>BS &amp; MS Chemical Engineering</a:t>
            </a:r>
          </a:p>
          <a:p>
            <a:pPr>
              <a:spcAft>
                <a:spcPts val="1200"/>
              </a:spcAft>
            </a:pPr>
            <a:r>
              <a:rPr lang="en-US" sz="2400">
                <a:solidFill>
                  <a:schemeClr val="bg1"/>
                </a:solidFill>
                <a:latin typeface="Open Sans Light" panose="020B0306030504020204" pitchFamily="34" charset="0"/>
                <a:ea typeface="Open Sans Light" panose="020B0306030504020204" pitchFamily="34" charset="0"/>
                <a:cs typeface="Open Sans Light" panose="020B0306030504020204" pitchFamily="34" charset="0"/>
              </a:rPr>
              <a:t>Co-invented LOPA</a:t>
            </a:r>
          </a:p>
          <a:p>
            <a:pPr>
              <a:spcAft>
                <a:spcPts val="1200"/>
              </a:spcAft>
            </a:pPr>
            <a:r>
              <a:rPr lang="en-US" sz="2400">
                <a:solidFill>
                  <a:schemeClr val="bg1"/>
                </a:solidFill>
                <a:latin typeface="Open Sans Light" panose="020B0306030504020204" pitchFamily="34" charset="0"/>
                <a:ea typeface="Open Sans Light" panose="020B0306030504020204" pitchFamily="34" charset="0"/>
                <a:cs typeface="Open Sans Light" panose="020B0306030504020204" pitchFamily="34" charset="0"/>
              </a:rPr>
              <a:t>Certified functional safety professional</a:t>
            </a:r>
          </a:p>
          <a:p>
            <a:pPr>
              <a:spcAft>
                <a:spcPts val="1200"/>
              </a:spcAft>
            </a:pPr>
            <a:r>
              <a:rPr lang="en-US" sz="2400">
                <a:solidFill>
                  <a:schemeClr val="bg1"/>
                </a:solidFill>
                <a:latin typeface="Open Sans Light" panose="020B0306030504020204" pitchFamily="34" charset="0"/>
                <a:ea typeface="Open Sans Light" panose="020B0306030504020204" pitchFamily="34" charset="0"/>
                <a:cs typeface="Open Sans Light" panose="020B0306030504020204" pitchFamily="34" charset="0"/>
              </a:rPr>
              <a:t>Process safety expert</a:t>
            </a:r>
          </a:p>
          <a:p>
            <a:pPr>
              <a:spcAft>
                <a:spcPts val="1200"/>
              </a:spcAft>
            </a:pPr>
            <a:r>
              <a:rPr lang="en-US" sz="2400">
                <a:solidFill>
                  <a:schemeClr val="bg1"/>
                </a:solidFill>
                <a:latin typeface="Open Sans Light" panose="020B0306030504020204" pitchFamily="34" charset="0"/>
                <a:ea typeface="Open Sans Light" panose="020B0306030504020204" pitchFamily="34" charset="0"/>
                <a:cs typeface="Open Sans Light" panose="020B0306030504020204" pitchFamily="34" charset="0"/>
              </a:rPr>
              <a:t>Human factors expert</a:t>
            </a:r>
            <a:endParaRPr lang="en-US" sz="2400" dirty="0">
              <a:solidFill>
                <a:schemeClr val="bg1"/>
              </a:solidFill>
              <a:latin typeface="Open Sans Light" panose="020B0306030504020204" pitchFamily="34" charset="0"/>
              <a:ea typeface="Open Sans Light" panose="020B0306030504020204" pitchFamily="34" charset="0"/>
              <a:cs typeface="Open Sans Light" panose="020B0306030504020204" pitchFamily="34" charset="0"/>
            </a:endParaRPr>
          </a:p>
        </p:txBody>
      </p:sp>
      <p:sp>
        <p:nvSpPr>
          <p:cNvPr id="4" name="CuadroTexto 3"/>
          <p:cNvSpPr txBox="1"/>
          <p:nvPr/>
        </p:nvSpPr>
        <p:spPr>
          <a:xfrm>
            <a:off x="3434622" y="1755636"/>
            <a:ext cx="5524528" cy="3508653"/>
          </a:xfrm>
          <a:prstGeom prst="rect">
            <a:avLst/>
          </a:prstGeom>
          <a:noFill/>
        </p:spPr>
        <p:txBody>
          <a:bodyPr wrap="square" rtlCol="0">
            <a:spAutoFit/>
          </a:bodyPr>
          <a:lstStyle/>
          <a:p>
            <a:pPr>
              <a:spcAft>
                <a:spcPts val="600"/>
              </a:spcAft>
            </a:pPr>
            <a:r>
              <a:rPr lang="en-US" sz="2400" dirty="0">
                <a:solidFill>
                  <a:schemeClr val="accent4"/>
                </a:solidFill>
                <a:latin typeface="Impact" panose="020B0806030902050204" pitchFamily="34" charset="0"/>
                <a:ea typeface="Open Sans Light" panose="020B0306030504020204" pitchFamily="34" charset="0"/>
                <a:cs typeface="Open Sans Light" panose="020B0306030504020204" pitchFamily="34" charset="0"/>
              </a:rPr>
              <a:t>EXPERIENCE</a:t>
            </a:r>
            <a:br>
              <a:rPr lang="en-US" sz="2400" dirty="0">
                <a:solidFill>
                  <a:schemeClr val="bg1"/>
                </a:solidFill>
                <a:latin typeface="Open Sans Light" panose="020B0306030504020204" pitchFamily="34" charset="0"/>
                <a:ea typeface="Open Sans Light" panose="020B0306030504020204" pitchFamily="34" charset="0"/>
                <a:cs typeface="Open Sans Light" panose="020B0306030504020204" pitchFamily="34" charset="0"/>
              </a:rPr>
            </a:br>
            <a:r>
              <a:rPr lang="en-US" sz="2400" dirty="0">
                <a:solidFill>
                  <a:schemeClr val="bg1"/>
                </a:solidFill>
                <a:latin typeface="Open Sans Extrabold" panose="020B0604020202020204" charset="0"/>
                <a:ea typeface="Open Sans Extrabold" panose="020B0604020202020204" charset="0"/>
                <a:cs typeface="Open Sans Extrabold" panose="020B0604020202020204" charset="0"/>
              </a:rPr>
              <a:t>+</a:t>
            </a:r>
            <a:r>
              <a:rPr lang="en-US" sz="2400" dirty="0">
                <a:solidFill>
                  <a:schemeClr val="bg1"/>
                </a:solidFill>
                <a:latin typeface="Open Sans Extrabold" panose="020B0906030804020204" pitchFamily="34" charset="0"/>
                <a:ea typeface="Open Sans Extrabold" panose="020B0906030804020204" pitchFamily="34" charset="0"/>
                <a:cs typeface="Open Sans Extrabold" panose="020B0906030804020204" pitchFamily="34" charset="0"/>
              </a:rPr>
              <a:t>40 </a:t>
            </a:r>
            <a:r>
              <a:rPr lang="en-US" sz="2400" dirty="0">
                <a:solidFill>
                  <a:schemeClr val="bg1"/>
                </a:solidFill>
                <a:latin typeface="Open Sans Light" panose="020B0306030504020204" pitchFamily="34" charset="0"/>
                <a:ea typeface="Open Sans Light" panose="020B0306030504020204" pitchFamily="34" charset="0"/>
                <a:cs typeface="Open Sans Light" panose="020B0306030504020204" pitchFamily="34" charset="0"/>
              </a:rPr>
              <a:t>years</a:t>
            </a:r>
          </a:p>
          <a:p>
            <a:pPr>
              <a:spcAft>
                <a:spcPts val="600"/>
              </a:spcAft>
            </a:pPr>
            <a:r>
              <a:rPr lang="en-US" sz="2400" dirty="0">
                <a:solidFill>
                  <a:schemeClr val="bg1"/>
                </a:solidFill>
                <a:latin typeface="Open Sans Extrabold" panose="020B0906030804020204" pitchFamily="34" charset="0"/>
                <a:ea typeface="Open Sans Extrabold" panose="020B0906030804020204" pitchFamily="34" charset="0"/>
                <a:cs typeface="Open Sans Extrabold" panose="020B0906030804020204" pitchFamily="34" charset="0"/>
              </a:rPr>
              <a:t>13</a:t>
            </a:r>
            <a:r>
              <a:rPr lang="en-US" sz="2400" dirty="0">
                <a:solidFill>
                  <a:schemeClr val="bg1"/>
                </a:solidFill>
                <a:latin typeface="Open Sans Light" panose="020B0306030504020204" pitchFamily="34" charset="0"/>
                <a:ea typeface="Open Sans Light" panose="020B0306030504020204" pitchFamily="34" charset="0"/>
                <a:cs typeface="Open Sans Light" panose="020B0306030504020204" pitchFamily="34" charset="0"/>
              </a:rPr>
              <a:t> years in plant, 2 as Operator</a:t>
            </a:r>
          </a:p>
          <a:p>
            <a:pPr>
              <a:spcAft>
                <a:spcPts val="600"/>
              </a:spcAft>
            </a:pPr>
            <a:r>
              <a:rPr lang="en-US" sz="2400" dirty="0">
                <a:solidFill>
                  <a:schemeClr val="bg1"/>
                </a:solidFill>
                <a:latin typeface="Open Sans Extrabold" panose="020B0906030804020204" pitchFamily="34" charset="0"/>
                <a:ea typeface="Open Sans Extrabold" panose="020B0906030804020204" pitchFamily="34" charset="0"/>
                <a:cs typeface="Open Sans Extrabold" panose="020B0906030804020204" pitchFamily="34" charset="0"/>
              </a:rPr>
              <a:t>+250 </a:t>
            </a:r>
            <a:r>
              <a:rPr lang="en-US" sz="2400" dirty="0">
                <a:solidFill>
                  <a:schemeClr val="bg1"/>
                </a:solidFill>
                <a:latin typeface="Open Sans Light" panose="020B0306030504020204" pitchFamily="34" charset="0"/>
                <a:ea typeface="Open Sans Light" panose="020B0306030504020204" pitchFamily="34" charset="0"/>
                <a:cs typeface="Open Sans Light" panose="020B0306030504020204" pitchFamily="34" charset="0"/>
              </a:rPr>
              <a:t>Unit PHAs</a:t>
            </a:r>
          </a:p>
          <a:p>
            <a:pPr>
              <a:spcAft>
                <a:spcPts val="600"/>
              </a:spcAft>
            </a:pPr>
            <a:r>
              <a:rPr lang="en-US" sz="2400" dirty="0">
                <a:solidFill>
                  <a:schemeClr val="bg1"/>
                </a:solidFill>
                <a:latin typeface="Open Sans Extrabold" panose="020B0906030804020204" pitchFamily="34" charset="0"/>
                <a:ea typeface="Open Sans Extrabold" panose="020B0906030804020204" pitchFamily="34" charset="0"/>
                <a:cs typeface="Open Sans Extrabold" panose="020B0906030804020204" pitchFamily="34" charset="0"/>
              </a:rPr>
              <a:t>+8000 </a:t>
            </a:r>
            <a:r>
              <a:rPr lang="en-US" sz="2400" dirty="0">
                <a:solidFill>
                  <a:schemeClr val="bg1"/>
                </a:solidFill>
                <a:latin typeface="Open Sans Light" panose="020B0306030504020204" pitchFamily="34" charset="0"/>
                <a:ea typeface="Open Sans Light" panose="020B0306030504020204" pitchFamily="34" charset="0"/>
                <a:cs typeface="Open Sans Light" panose="020B0306030504020204" pitchFamily="34" charset="0"/>
              </a:rPr>
              <a:t>PHAs managed</a:t>
            </a:r>
          </a:p>
          <a:p>
            <a:pPr>
              <a:spcAft>
                <a:spcPts val="600"/>
              </a:spcAft>
            </a:pPr>
            <a:r>
              <a:rPr lang="en-US" sz="2400" dirty="0">
                <a:solidFill>
                  <a:schemeClr val="bg1"/>
                </a:solidFill>
                <a:latin typeface="Open Sans Extrabold" panose="020B0906030804020204" pitchFamily="34" charset="0"/>
                <a:ea typeface="Open Sans Extrabold" panose="020B0906030804020204" pitchFamily="34" charset="0"/>
                <a:cs typeface="Open Sans Extrabold" panose="020B0906030804020204" pitchFamily="34" charset="0"/>
              </a:rPr>
              <a:t>+1000 </a:t>
            </a:r>
            <a:r>
              <a:rPr lang="en-US" sz="2400" dirty="0">
                <a:solidFill>
                  <a:schemeClr val="bg1"/>
                </a:solidFill>
                <a:latin typeface="Open Sans Light" panose="020B0306030504020204" pitchFamily="34" charset="0"/>
                <a:ea typeface="Open Sans Light" panose="020B0306030504020204" pitchFamily="34" charset="0"/>
                <a:cs typeface="Open Sans Light" panose="020B0306030504020204" pitchFamily="34" charset="0"/>
              </a:rPr>
              <a:t>LOPAs</a:t>
            </a:r>
          </a:p>
          <a:p>
            <a:pPr>
              <a:spcAft>
                <a:spcPts val="600"/>
              </a:spcAft>
            </a:pPr>
            <a:r>
              <a:rPr lang="en-US" sz="2400" dirty="0">
                <a:solidFill>
                  <a:schemeClr val="bg1"/>
                </a:solidFill>
                <a:latin typeface="Open Sans Extrabold" panose="020B0906030804020204" pitchFamily="34" charset="0"/>
                <a:ea typeface="Open Sans Extrabold" panose="020B0906030804020204" pitchFamily="34" charset="0"/>
                <a:cs typeface="Open Sans Extrabold" panose="020B0906030804020204" pitchFamily="34" charset="0"/>
              </a:rPr>
              <a:t>+1000 </a:t>
            </a:r>
            <a:r>
              <a:rPr lang="en-US" sz="2400" dirty="0">
                <a:solidFill>
                  <a:schemeClr val="bg1"/>
                </a:solidFill>
                <a:latin typeface="Open Sans Light" panose="020B0306030504020204" pitchFamily="34" charset="0"/>
                <a:ea typeface="Open Sans Light" panose="020B0306030504020204" pitchFamily="34" charset="0"/>
                <a:cs typeface="Open Sans Light" panose="020B0306030504020204" pitchFamily="34" charset="0"/>
              </a:rPr>
              <a:t>SIL Verification/Assessments</a:t>
            </a:r>
          </a:p>
          <a:p>
            <a:pPr>
              <a:spcAft>
                <a:spcPts val="600"/>
              </a:spcAft>
            </a:pPr>
            <a:r>
              <a:rPr lang="en-US" sz="2400" dirty="0">
                <a:solidFill>
                  <a:schemeClr val="bg1"/>
                </a:solidFill>
                <a:latin typeface="Open Sans Extrabold" panose="020B0906030804020204" pitchFamily="34" charset="0"/>
                <a:ea typeface="Open Sans Extrabold" panose="020B0906030804020204" pitchFamily="34" charset="0"/>
                <a:cs typeface="Open Sans Extrabold" panose="020B0906030804020204" pitchFamily="34" charset="0"/>
              </a:rPr>
              <a:t>+3500 </a:t>
            </a:r>
            <a:r>
              <a:rPr lang="en-US" sz="2400" dirty="0">
                <a:solidFill>
                  <a:schemeClr val="bg1"/>
                </a:solidFill>
                <a:latin typeface="Open Sans Light" panose="020B0306030504020204" pitchFamily="34" charset="0"/>
                <a:ea typeface="Open Sans Light" panose="020B0306030504020204" pitchFamily="34" charset="0"/>
                <a:cs typeface="Open Sans Light" panose="020B0306030504020204" pitchFamily="34" charset="0"/>
              </a:rPr>
              <a:t>trained PHA/LOPA leaders</a:t>
            </a:r>
          </a:p>
        </p:txBody>
      </p:sp>
      <p:pic>
        <p:nvPicPr>
          <p:cNvPr id="5" name="Imagen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321591" y="2572513"/>
            <a:ext cx="1190625" cy="1846684"/>
          </a:xfrm>
          <a:prstGeom prst="rect">
            <a:avLst/>
          </a:prstGeom>
          <a:ln w="12700">
            <a:solidFill>
              <a:schemeClr val="bg1"/>
            </a:solidFill>
          </a:ln>
        </p:spPr>
      </p:pic>
      <p:pic>
        <p:nvPicPr>
          <p:cNvPr id="6" name="Imagen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959150" y="2572513"/>
            <a:ext cx="1177481" cy="1856609"/>
          </a:xfrm>
          <a:prstGeom prst="rect">
            <a:avLst/>
          </a:prstGeom>
          <a:ln w="12700">
            <a:solidFill>
              <a:schemeClr val="bg1"/>
            </a:solidFill>
          </a:ln>
        </p:spPr>
      </p:pic>
      <p:sp>
        <p:nvSpPr>
          <p:cNvPr id="7" name="CuadroTexto 6"/>
          <p:cNvSpPr txBox="1"/>
          <p:nvPr/>
        </p:nvSpPr>
        <p:spPr>
          <a:xfrm>
            <a:off x="8857106" y="1755636"/>
            <a:ext cx="2945579" cy="830997"/>
          </a:xfrm>
          <a:prstGeom prst="rect">
            <a:avLst/>
          </a:prstGeom>
          <a:noFill/>
        </p:spPr>
        <p:txBody>
          <a:bodyPr wrap="square" rtlCol="0">
            <a:spAutoFit/>
          </a:bodyPr>
          <a:lstStyle/>
          <a:p>
            <a:r>
              <a:rPr lang="en-US" sz="2400" dirty="0">
                <a:solidFill>
                  <a:schemeClr val="accent4"/>
                </a:solidFill>
                <a:latin typeface="Impact" panose="020B0806030902050204" pitchFamily="34" charset="0"/>
                <a:ea typeface="Open Sans Light" panose="020B0306030504020204" pitchFamily="34" charset="0"/>
                <a:cs typeface="Open Sans Light" panose="020B0306030504020204" pitchFamily="34" charset="0"/>
              </a:rPr>
              <a:t>PUBLICATIONS</a:t>
            </a:r>
          </a:p>
          <a:p>
            <a:r>
              <a:rPr lang="en-US" sz="2400" dirty="0">
                <a:solidFill>
                  <a:schemeClr val="bg1"/>
                </a:solidFill>
                <a:latin typeface="Open Sans Light" panose="020B0306030504020204" pitchFamily="34" charset="0"/>
                <a:ea typeface="Open Sans Light" panose="020B0306030504020204" pitchFamily="34" charset="0"/>
                <a:cs typeface="Open Sans Light" panose="020B0306030504020204" pitchFamily="34" charset="0"/>
              </a:rPr>
              <a:t>Main author of </a:t>
            </a:r>
          </a:p>
        </p:txBody>
      </p:sp>
      <p:sp>
        <p:nvSpPr>
          <p:cNvPr id="8" name="CuadroTexto 7"/>
          <p:cNvSpPr txBox="1"/>
          <p:nvPr/>
        </p:nvSpPr>
        <p:spPr>
          <a:xfrm>
            <a:off x="8857106" y="4523540"/>
            <a:ext cx="3038632" cy="2015936"/>
          </a:xfrm>
          <a:prstGeom prst="rect">
            <a:avLst/>
          </a:prstGeom>
          <a:noFill/>
        </p:spPr>
        <p:txBody>
          <a:bodyPr wrap="square" rtlCol="0">
            <a:spAutoFit/>
          </a:bodyPr>
          <a:lstStyle/>
          <a:p>
            <a:pPr>
              <a:spcAft>
                <a:spcPts val="600"/>
              </a:spcAft>
            </a:pPr>
            <a:r>
              <a:rPr lang="en-US" sz="2400" dirty="0">
                <a:solidFill>
                  <a:schemeClr val="bg1"/>
                </a:solidFill>
                <a:latin typeface="Open Sans Extrabold" panose="020B0906030804020204" pitchFamily="34" charset="0"/>
                <a:ea typeface="Open Sans Extrabold" panose="020B0906030804020204" pitchFamily="34" charset="0"/>
                <a:cs typeface="Open Sans Extrabold" panose="020B0906030804020204" pitchFamily="34" charset="0"/>
              </a:rPr>
              <a:t>5</a:t>
            </a:r>
            <a:r>
              <a:rPr lang="en-US" sz="2400" dirty="0">
                <a:solidFill>
                  <a:schemeClr val="bg1"/>
                </a:solidFill>
                <a:latin typeface="Open Sans Light" panose="020B0306030504020204" pitchFamily="34" charset="0"/>
                <a:ea typeface="Open Sans Light" panose="020B0306030504020204" pitchFamily="34" charset="0"/>
                <a:cs typeface="Open Sans Light" panose="020B0306030504020204" pitchFamily="34" charset="0"/>
              </a:rPr>
              <a:t> other CCPS Guidelines books –  contributing author</a:t>
            </a:r>
          </a:p>
          <a:p>
            <a:pPr>
              <a:spcAft>
                <a:spcPts val="600"/>
              </a:spcAft>
            </a:pPr>
            <a:r>
              <a:rPr lang="en-US" sz="2400" dirty="0">
                <a:solidFill>
                  <a:schemeClr val="bg1"/>
                </a:solidFill>
                <a:latin typeface="Open Sans Extrabold" panose="020B0906030804020204" pitchFamily="34" charset="0"/>
                <a:ea typeface="Open Sans Extrabold" panose="020B0906030804020204" pitchFamily="34" charset="0"/>
                <a:cs typeface="Open Sans Extrabold" panose="020B0906030804020204" pitchFamily="34" charset="0"/>
              </a:rPr>
              <a:t>+50 </a:t>
            </a:r>
            <a:r>
              <a:rPr lang="en-US" sz="2400" dirty="0">
                <a:solidFill>
                  <a:schemeClr val="bg1"/>
                </a:solidFill>
                <a:latin typeface="Open Sans Light" panose="020B0306030504020204" pitchFamily="34" charset="0"/>
                <a:ea typeface="Open Sans Light" panose="020B0306030504020204" pitchFamily="34" charset="0"/>
                <a:cs typeface="Open Sans Light" panose="020B0306030504020204" pitchFamily="34" charset="0"/>
              </a:rPr>
              <a:t>Papers presented</a:t>
            </a:r>
          </a:p>
        </p:txBody>
      </p:sp>
    </p:spTree>
    <p:extLst>
      <p:ext uri="{BB962C8B-B14F-4D97-AF65-F5344CB8AC3E}">
        <p14:creationId xmlns:p14="http://schemas.microsoft.com/office/powerpoint/2010/main" val="333110390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a 4">
            <a:extLst>
              <a:ext uri="{FF2B5EF4-FFF2-40B4-BE49-F238E27FC236}">
                <a16:creationId xmlns:a16="http://schemas.microsoft.com/office/drawing/2014/main" id="{1366B8CF-9BB5-4CF3-95AF-B74BBD736FEA}"/>
              </a:ext>
            </a:extLst>
          </p:cNvPr>
          <p:cNvGraphicFramePr>
            <a:graphicFrameLocks noGrp="1"/>
          </p:cNvGraphicFramePr>
          <p:nvPr>
            <p:extLst>
              <p:ext uri="{D42A27DB-BD31-4B8C-83A1-F6EECF244321}">
                <p14:modId xmlns:p14="http://schemas.microsoft.com/office/powerpoint/2010/main" val="1531505465"/>
              </p:ext>
            </p:extLst>
          </p:nvPr>
        </p:nvGraphicFramePr>
        <p:xfrm>
          <a:off x="2496000" y="1995855"/>
          <a:ext cx="7200000" cy="3600000"/>
        </p:xfrm>
        <a:graphic>
          <a:graphicData uri="http://schemas.openxmlformats.org/drawingml/2006/table">
            <a:tbl>
              <a:tblPr>
                <a:tableStyleId>{5C22544A-7EE6-4342-B048-85BDC9FD1C3A}</a:tableStyleId>
              </a:tblPr>
              <a:tblGrid>
                <a:gridCol w="3600000">
                  <a:extLst>
                    <a:ext uri="{9D8B030D-6E8A-4147-A177-3AD203B41FA5}">
                      <a16:colId xmlns:a16="http://schemas.microsoft.com/office/drawing/2014/main" val="20000"/>
                    </a:ext>
                  </a:extLst>
                </a:gridCol>
                <a:gridCol w="3600000">
                  <a:extLst>
                    <a:ext uri="{9D8B030D-6E8A-4147-A177-3AD203B41FA5}">
                      <a16:colId xmlns:a16="http://schemas.microsoft.com/office/drawing/2014/main" val="20001"/>
                    </a:ext>
                  </a:extLst>
                </a:gridCol>
              </a:tblGrid>
              <a:tr h="1800000">
                <a:tc>
                  <a:txBody>
                    <a:bodyPr/>
                    <a:lstStyle/>
                    <a:p>
                      <a:pPr algn="ctr"/>
                      <a:r>
                        <a:rPr lang="en-US" sz="3000">
                          <a:solidFill>
                            <a:schemeClr val="bg1"/>
                          </a:solidFill>
                          <a:latin typeface="Arial Black" panose="020B0A04020102020204" pitchFamily="34" charset="0"/>
                        </a:rPr>
                        <a:t>INDEPENDENT</a:t>
                      </a:r>
                    </a:p>
                  </a:txBody>
                  <a:tcPr anchor="ctr">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762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solidFill>
                      <a:schemeClr val="accent1"/>
                    </a:solidFill>
                  </a:tcPr>
                </a:tc>
                <a:tc>
                  <a:txBody>
                    <a:bodyPr/>
                    <a:lstStyle/>
                    <a:p>
                      <a:pPr algn="ctr"/>
                      <a:r>
                        <a:rPr lang="en-US" sz="3000">
                          <a:solidFill>
                            <a:schemeClr val="bg1"/>
                          </a:solidFill>
                          <a:latin typeface="Arial Black" panose="020B0A04020102020204" pitchFamily="34" charset="0"/>
                        </a:rPr>
                        <a:t>CAPABLE</a:t>
                      </a:r>
                    </a:p>
                  </a:txBody>
                  <a:tcPr anchor="ctr">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762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solidFill>
                      <a:schemeClr val="accent2"/>
                    </a:solidFill>
                  </a:tcPr>
                </a:tc>
                <a:extLst>
                  <a:ext uri="{0D108BD9-81ED-4DB2-BD59-A6C34878D82A}">
                    <a16:rowId xmlns:a16="http://schemas.microsoft.com/office/drawing/2014/main" val="10000"/>
                  </a:ext>
                </a:extLst>
              </a:tr>
              <a:tr h="1800000">
                <a:tc>
                  <a:txBody>
                    <a:bodyPr/>
                    <a:lstStyle/>
                    <a:p>
                      <a:pPr algn="ctr"/>
                      <a:r>
                        <a:rPr lang="en-US" sz="3000">
                          <a:solidFill>
                            <a:schemeClr val="bg1"/>
                          </a:solidFill>
                          <a:latin typeface="Arial Black" panose="020B0A04020102020204" pitchFamily="34" charset="0"/>
                        </a:rPr>
                        <a:t>MAINTAINED</a:t>
                      </a:r>
                    </a:p>
                  </a:txBody>
                  <a:tcPr anchor="ctr">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762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solidFill>
                      <a:schemeClr val="accent4"/>
                    </a:solidFill>
                  </a:tcPr>
                </a:tc>
                <a:tc>
                  <a:txBody>
                    <a:bodyPr/>
                    <a:lstStyle/>
                    <a:p>
                      <a:pPr algn="ctr"/>
                      <a:r>
                        <a:rPr lang="en-US" sz="3000" dirty="0">
                          <a:solidFill>
                            <a:schemeClr val="bg1"/>
                          </a:solidFill>
                          <a:latin typeface="Arial Black" panose="020B0A04020102020204" pitchFamily="34" charset="0"/>
                        </a:rPr>
                        <a:t>PROVEN/</a:t>
                      </a:r>
                    </a:p>
                    <a:p>
                      <a:pPr algn="ctr"/>
                      <a:r>
                        <a:rPr lang="en-US" sz="3000" dirty="0">
                          <a:solidFill>
                            <a:schemeClr val="bg1"/>
                          </a:solidFill>
                          <a:latin typeface="Arial Black" panose="020B0A04020102020204" pitchFamily="34" charset="0"/>
                        </a:rPr>
                        <a:t>AUDITED</a:t>
                      </a:r>
                    </a:p>
                  </a:txBody>
                  <a:tcPr anchor="ctr">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762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solidFill>
                      <a:schemeClr val="accent3"/>
                    </a:solidFill>
                  </a:tcPr>
                </a:tc>
                <a:extLst>
                  <a:ext uri="{0D108BD9-81ED-4DB2-BD59-A6C34878D82A}">
                    <a16:rowId xmlns:a16="http://schemas.microsoft.com/office/drawing/2014/main" val="10001"/>
                  </a:ext>
                </a:extLst>
              </a:tr>
            </a:tbl>
          </a:graphicData>
        </a:graphic>
      </p:graphicFrame>
      <p:sp>
        <p:nvSpPr>
          <p:cNvPr id="6" name="TextBox 5">
            <a:extLst>
              <a:ext uri="{FF2B5EF4-FFF2-40B4-BE49-F238E27FC236}">
                <a16:creationId xmlns:a16="http://schemas.microsoft.com/office/drawing/2014/main" id="{98C20417-BB33-463D-A0E0-A3E332553CDF}"/>
              </a:ext>
            </a:extLst>
          </p:cNvPr>
          <p:cNvSpPr txBox="1"/>
          <p:nvPr/>
        </p:nvSpPr>
        <p:spPr>
          <a:xfrm>
            <a:off x="4730884" y="378023"/>
            <a:ext cx="2730235" cy="707886"/>
          </a:xfrm>
          <a:prstGeom prst="rect">
            <a:avLst/>
          </a:prstGeom>
          <a:noFill/>
        </p:spPr>
        <p:txBody>
          <a:bodyPr wrap="none" rtlCol="0">
            <a:spAutoFit/>
          </a:bodyPr>
          <a:lstStyle/>
          <a:p>
            <a:pPr algn="ctr"/>
            <a:r>
              <a:rPr lang="es-ES" sz="4000" dirty="0">
                <a:solidFill>
                  <a:schemeClr val="accent3"/>
                </a:solidFill>
                <a:latin typeface="Open Sans ExtraBold" panose="020B0906030804020204" pitchFamily="34" charset="0"/>
                <a:ea typeface="Open Sans ExtraBold" panose="020B0906030804020204" pitchFamily="34" charset="0"/>
                <a:cs typeface="Open Sans ExtraBold" panose="020B0906030804020204" pitchFamily="34" charset="0"/>
              </a:rPr>
              <a:t>IPL RULES</a:t>
            </a:r>
            <a:endParaRPr lang="en-US" sz="4000" dirty="0">
              <a:solidFill>
                <a:schemeClr val="accent3"/>
              </a:solidFill>
              <a:latin typeface="Open Sans ExtraBold" panose="020B0906030804020204" pitchFamily="34" charset="0"/>
              <a:ea typeface="Open Sans ExtraBold" panose="020B0906030804020204" pitchFamily="34" charset="0"/>
              <a:cs typeface="Open Sans ExtraBold" panose="020B0906030804020204" pitchFamily="34" charset="0"/>
            </a:endParaRPr>
          </a:p>
        </p:txBody>
      </p:sp>
    </p:spTree>
    <p:extLst>
      <p:ext uri="{BB962C8B-B14F-4D97-AF65-F5344CB8AC3E}">
        <p14:creationId xmlns:p14="http://schemas.microsoft.com/office/powerpoint/2010/main" val="357111516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C:\PII\Courses\SIS Course\Slides\SIS scope.JPG">
            <a:extLst>
              <a:ext uri="{FF2B5EF4-FFF2-40B4-BE49-F238E27FC236}">
                <a16:creationId xmlns:a16="http://schemas.microsoft.com/office/drawing/2014/main" id="{8CF8686B-5CD7-447F-9135-1AAAFD07A993}"/>
              </a:ext>
            </a:extLst>
          </p:cNvPr>
          <p:cNvPicPr>
            <a:picLocks noChangeAspect="1" noChangeArrowheads="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6015359" y="2483996"/>
            <a:ext cx="4545013" cy="3171825"/>
          </a:xfrm>
          <a:prstGeom prst="rect">
            <a:avLst/>
          </a:prstGeom>
          <a:solidFill>
            <a:srgbClr val="FFFFFF">
              <a:shade val="85000"/>
            </a:srgbClr>
          </a:solidFill>
          <a:ln w="88900" cap="sq">
            <a:solidFill>
              <a:srgbClr val="FFFFFF"/>
            </a:solidFill>
            <a:miter lim="800000"/>
          </a:ln>
          <a:effectLst/>
          <a:scene3d>
            <a:camera prst="orthographicFront"/>
            <a:lightRig rig="twoPt" dir="t">
              <a:rot lat="0" lon="0" rev="7200000"/>
            </a:lightRig>
          </a:scene3d>
          <a:sp3d>
            <a:bevelT w="25400" h="19050"/>
            <a:contourClr>
              <a:srgbClr val="FFFFFF"/>
            </a:contourClr>
          </a:sp3d>
        </p:spPr>
      </p:pic>
      <p:sp>
        <p:nvSpPr>
          <p:cNvPr id="3" name="Forma libre 5">
            <a:extLst>
              <a:ext uri="{FF2B5EF4-FFF2-40B4-BE49-F238E27FC236}">
                <a16:creationId xmlns:a16="http://schemas.microsoft.com/office/drawing/2014/main" id="{FE8DDFB8-9D0A-4043-843C-371028D42923}"/>
              </a:ext>
            </a:extLst>
          </p:cNvPr>
          <p:cNvSpPr/>
          <p:nvPr/>
        </p:nvSpPr>
        <p:spPr>
          <a:xfrm>
            <a:off x="7551942" y="2671189"/>
            <a:ext cx="1778466" cy="2046914"/>
          </a:xfrm>
          <a:custGeom>
            <a:avLst/>
            <a:gdLst>
              <a:gd name="connsiteX0" fmla="*/ 0 w 1778466"/>
              <a:gd name="connsiteY0" fmla="*/ 629175 h 2046914"/>
              <a:gd name="connsiteX1" fmla="*/ 0 w 1778466"/>
              <a:gd name="connsiteY1" fmla="*/ 0 h 2046914"/>
              <a:gd name="connsiteX2" fmla="*/ 1778466 w 1778466"/>
              <a:gd name="connsiteY2" fmla="*/ 0 h 2046914"/>
              <a:gd name="connsiteX3" fmla="*/ 1778466 w 1778466"/>
              <a:gd name="connsiteY3" fmla="*/ 671120 h 2046914"/>
              <a:gd name="connsiteX4" fmla="*/ 1577130 w 1778466"/>
              <a:gd name="connsiteY4" fmla="*/ 671120 h 2046914"/>
              <a:gd name="connsiteX5" fmla="*/ 1577130 w 1778466"/>
              <a:gd name="connsiteY5" fmla="*/ 2046914 h 2046914"/>
              <a:gd name="connsiteX6" fmla="*/ 1073791 w 1778466"/>
              <a:gd name="connsiteY6" fmla="*/ 2046914 h 2046914"/>
              <a:gd name="connsiteX7" fmla="*/ 1073791 w 1778466"/>
              <a:gd name="connsiteY7" fmla="*/ 654342 h 2046914"/>
              <a:gd name="connsiteX8" fmla="*/ 906011 w 1778466"/>
              <a:gd name="connsiteY8" fmla="*/ 654342 h 2046914"/>
              <a:gd name="connsiteX9" fmla="*/ 0 w 1778466"/>
              <a:gd name="connsiteY9" fmla="*/ 629175 h 2046914"/>
              <a:gd name="connsiteX0" fmla="*/ 0 w 1778466"/>
              <a:gd name="connsiteY0" fmla="*/ 629175 h 2046914"/>
              <a:gd name="connsiteX1" fmla="*/ 0 w 1778466"/>
              <a:gd name="connsiteY1" fmla="*/ 0 h 2046914"/>
              <a:gd name="connsiteX2" fmla="*/ 1778466 w 1778466"/>
              <a:gd name="connsiteY2" fmla="*/ 0 h 2046914"/>
              <a:gd name="connsiteX3" fmla="*/ 1778466 w 1778466"/>
              <a:gd name="connsiteY3" fmla="*/ 671120 h 2046914"/>
              <a:gd name="connsiteX4" fmla="*/ 1577130 w 1778466"/>
              <a:gd name="connsiteY4" fmla="*/ 671120 h 2046914"/>
              <a:gd name="connsiteX5" fmla="*/ 1577130 w 1778466"/>
              <a:gd name="connsiteY5" fmla="*/ 2046914 h 2046914"/>
              <a:gd name="connsiteX6" fmla="*/ 1073791 w 1778466"/>
              <a:gd name="connsiteY6" fmla="*/ 2046914 h 2046914"/>
              <a:gd name="connsiteX7" fmla="*/ 1073791 w 1778466"/>
              <a:gd name="connsiteY7" fmla="*/ 654342 h 2046914"/>
              <a:gd name="connsiteX8" fmla="*/ 906011 w 1778466"/>
              <a:gd name="connsiteY8" fmla="*/ 654342 h 2046914"/>
              <a:gd name="connsiteX9" fmla="*/ 0 w 1778466"/>
              <a:gd name="connsiteY9" fmla="*/ 629175 h 20469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78466" h="2046914">
                <a:moveTo>
                  <a:pt x="0" y="629175"/>
                </a:moveTo>
                <a:lnTo>
                  <a:pt x="0" y="0"/>
                </a:lnTo>
                <a:lnTo>
                  <a:pt x="1778466" y="0"/>
                </a:lnTo>
                <a:lnTo>
                  <a:pt x="1778466" y="671120"/>
                </a:lnTo>
                <a:lnTo>
                  <a:pt x="1577130" y="671120"/>
                </a:lnTo>
                <a:lnTo>
                  <a:pt x="1577130" y="2046914"/>
                </a:lnTo>
                <a:lnTo>
                  <a:pt x="1073791" y="2046914"/>
                </a:lnTo>
                <a:lnTo>
                  <a:pt x="1073791" y="654342"/>
                </a:lnTo>
                <a:lnTo>
                  <a:pt x="906011" y="654342"/>
                </a:lnTo>
                <a:lnTo>
                  <a:pt x="0" y="629175"/>
                </a:lnTo>
                <a:close/>
              </a:path>
            </a:pathLst>
          </a:custGeom>
          <a:solidFill>
            <a:schemeClr val="accent5">
              <a:lumMod val="20000"/>
              <a:lumOff val="80000"/>
              <a:alpha val="40000"/>
            </a:schemeClr>
          </a:solidFill>
          <a:ln w="28575">
            <a:solidFill>
              <a:schemeClr val="accent5"/>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Cuadro de texto 4">
            <a:extLst>
              <a:ext uri="{FF2B5EF4-FFF2-40B4-BE49-F238E27FC236}">
                <a16:creationId xmlns:a16="http://schemas.microsoft.com/office/drawing/2014/main" id="{654FBD25-26F1-46D9-92C0-FD2F91ECA05B}"/>
              </a:ext>
            </a:extLst>
          </p:cNvPr>
          <p:cNvSpPr txBox="1"/>
          <p:nvPr/>
        </p:nvSpPr>
        <p:spPr>
          <a:xfrm>
            <a:off x="1697335" y="2483996"/>
            <a:ext cx="3618242" cy="1043183"/>
          </a:xfrm>
          <a:prstGeom prst="rect">
            <a:avLst/>
          </a:prstGeom>
          <a:noFill/>
          <a:ln w="28575">
            <a:solidFill>
              <a:schemeClr val="accent5"/>
            </a:solidFill>
          </a:ln>
        </p:spPr>
        <p:style>
          <a:lnRef idx="2">
            <a:schemeClr val="accent5"/>
          </a:lnRef>
          <a:fillRef idx="1">
            <a:schemeClr val="lt1"/>
          </a:fillRef>
          <a:effectRef idx="0">
            <a:schemeClr val="accent5"/>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s-ES"/>
            </a:defPPr>
            <a:lvl1pPr algn="ctr">
              <a:lnSpc>
                <a:spcPct val="115000"/>
              </a:lnSpc>
              <a:spcAft>
                <a:spcPts val="0"/>
              </a:spcAft>
              <a:defRPr sz="1100">
                <a:solidFill>
                  <a:schemeClr val="tx2"/>
                </a:solidFill>
                <a:effectLst/>
                <a:latin typeface="Open Sans Extrabold" panose="020B0906030804020204" pitchFamily="34" charset="0"/>
                <a:ea typeface="Open Sans Extrabold" panose="020B0906030804020204" pitchFamily="34" charset="0"/>
                <a:cs typeface="Open Sans Extrabold" panose="020B0906030804020204" pitchFamily="34" charset="0"/>
              </a:defRPr>
            </a:lvl1pPr>
          </a:lstStyle>
          <a:p>
            <a:pPr algn="l"/>
            <a:r>
              <a:rPr lang="en-US" sz="1800">
                <a:solidFill>
                  <a:schemeClr val="bg1"/>
                </a:solidFill>
              </a:rPr>
              <a:t>Boundary A:  </a:t>
            </a:r>
            <a:r>
              <a:rPr lang="en-US" sz="1800">
                <a:solidFill>
                  <a:schemeClr val="bg1"/>
                </a:solidFill>
                <a:latin typeface="Open Sans" panose="020B0606030504020204" pitchFamily="34" charset="0"/>
                <a:ea typeface="Open Sans" panose="020B0606030504020204" pitchFamily="34" charset="0"/>
                <a:cs typeface="Open Sans" panose="020B0606030504020204" pitchFamily="34" charset="0"/>
              </a:rPr>
              <a:t>Instrumented components only </a:t>
            </a:r>
          </a:p>
          <a:p>
            <a:pPr algn="l"/>
            <a:r>
              <a:rPr lang="en-US" sz="1400">
                <a:solidFill>
                  <a:schemeClr val="bg1"/>
                </a:solidFill>
                <a:latin typeface="Open Sans Light" panose="020B0306030504020204" pitchFamily="34" charset="0"/>
                <a:ea typeface="Open Sans Light" panose="020B0306030504020204" pitchFamily="34" charset="0"/>
                <a:cs typeface="Open Sans Light" panose="020B0306030504020204" pitchFamily="34" charset="0"/>
              </a:rPr>
              <a:t>(most SIL verifications use this boundary)</a:t>
            </a:r>
          </a:p>
        </p:txBody>
      </p:sp>
      <p:cxnSp>
        <p:nvCxnSpPr>
          <p:cNvPr id="7" name="Conector recto de flecha 24">
            <a:extLst>
              <a:ext uri="{FF2B5EF4-FFF2-40B4-BE49-F238E27FC236}">
                <a16:creationId xmlns:a16="http://schemas.microsoft.com/office/drawing/2014/main" id="{16001B20-15BB-4EC7-9027-025F029FA97D}"/>
              </a:ext>
            </a:extLst>
          </p:cNvPr>
          <p:cNvCxnSpPr>
            <a:stCxn id="5" idx="3"/>
            <a:endCxn id="3" idx="0"/>
          </p:cNvCxnSpPr>
          <p:nvPr/>
        </p:nvCxnSpPr>
        <p:spPr>
          <a:xfrm>
            <a:off x="5315577" y="3005588"/>
            <a:ext cx="2236365" cy="294776"/>
          </a:xfrm>
          <a:prstGeom prst="straightConnector1">
            <a:avLst/>
          </a:prstGeom>
          <a:ln w="28575">
            <a:solidFill>
              <a:schemeClr val="accent5"/>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8B8BF90C-26E5-48FA-91B7-C25E2FF766D7}"/>
              </a:ext>
            </a:extLst>
          </p:cNvPr>
          <p:cNvSpPr txBox="1"/>
          <p:nvPr/>
        </p:nvSpPr>
        <p:spPr>
          <a:xfrm>
            <a:off x="2709919" y="378023"/>
            <a:ext cx="6772175" cy="707886"/>
          </a:xfrm>
          <a:prstGeom prst="rect">
            <a:avLst/>
          </a:prstGeom>
          <a:noFill/>
        </p:spPr>
        <p:txBody>
          <a:bodyPr wrap="none" rtlCol="0">
            <a:spAutoFit/>
          </a:bodyPr>
          <a:lstStyle/>
          <a:p>
            <a:pPr algn="ctr"/>
            <a:r>
              <a:rPr lang="es-ES" sz="4000" dirty="0">
                <a:solidFill>
                  <a:schemeClr val="accent3"/>
                </a:solidFill>
                <a:latin typeface="Open Sans ExtraBold" panose="020B0906030804020204" pitchFamily="34" charset="0"/>
                <a:ea typeface="Open Sans ExtraBold" panose="020B0906030804020204" pitchFamily="34" charset="0"/>
                <a:cs typeface="Open Sans ExtraBold" panose="020B0906030804020204" pitchFamily="34" charset="0"/>
              </a:rPr>
              <a:t>NUANCE - IPL BOUNDARY</a:t>
            </a:r>
            <a:endParaRPr lang="en-US" sz="4000" dirty="0">
              <a:solidFill>
                <a:schemeClr val="accent3"/>
              </a:solidFill>
              <a:latin typeface="Open Sans ExtraBold" panose="020B0906030804020204" pitchFamily="34" charset="0"/>
              <a:ea typeface="Open Sans ExtraBold" panose="020B0906030804020204" pitchFamily="34" charset="0"/>
              <a:cs typeface="Open Sans ExtraBold" panose="020B0906030804020204" pitchFamily="34" charset="0"/>
            </a:endParaRPr>
          </a:p>
        </p:txBody>
      </p:sp>
    </p:spTree>
    <p:extLst>
      <p:ext uri="{BB962C8B-B14F-4D97-AF65-F5344CB8AC3E}">
        <p14:creationId xmlns:p14="http://schemas.microsoft.com/office/powerpoint/2010/main" val="237795850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C:\PII\Courses\SIS Course\Slides\SIS scope.JPG">
            <a:extLst>
              <a:ext uri="{FF2B5EF4-FFF2-40B4-BE49-F238E27FC236}">
                <a16:creationId xmlns:a16="http://schemas.microsoft.com/office/drawing/2014/main" id="{8CF8686B-5CD7-447F-9135-1AAAFD07A993}"/>
              </a:ext>
            </a:extLst>
          </p:cNvPr>
          <p:cNvPicPr>
            <a:picLocks noChangeAspect="1" noChangeArrowheads="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6009883" y="2286879"/>
            <a:ext cx="4545013" cy="3171825"/>
          </a:xfrm>
          <a:prstGeom prst="rect">
            <a:avLst/>
          </a:prstGeom>
          <a:solidFill>
            <a:srgbClr val="FFFFFF">
              <a:shade val="85000"/>
            </a:srgbClr>
          </a:solidFill>
          <a:ln w="88900" cap="sq">
            <a:solidFill>
              <a:srgbClr val="FFFFFF"/>
            </a:solidFill>
            <a:miter lim="800000"/>
          </a:ln>
          <a:effectLst/>
          <a:scene3d>
            <a:camera prst="orthographicFront"/>
            <a:lightRig rig="twoPt" dir="t">
              <a:rot lat="0" lon="0" rev="7200000"/>
            </a:lightRig>
          </a:scene3d>
          <a:sp3d>
            <a:bevelT w="25400" h="19050"/>
            <a:contourClr>
              <a:srgbClr val="FFFFFF"/>
            </a:contourClr>
          </a:sp3d>
        </p:spPr>
      </p:pic>
      <p:sp>
        <p:nvSpPr>
          <p:cNvPr id="3" name="Forma libre 5">
            <a:extLst>
              <a:ext uri="{FF2B5EF4-FFF2-40B4-BE49-F238E27FC236}">
                <a16:creationId xmlns:a16="http://schemas.microsoft.com/office/drawing/2014/main" id="{FE8DDFB8-9D0A-4043-843C-371028D42923}"/>
              </a:ext>
            </a:extLst>
          </p:cNvPr>
          <p:cNvSpPr/>
          <p:nvPr/>
        </p:nvSpPr>
        <p:spPr>
          <a:xfrm>
            <a:off x="7546466" y="2474072"/>
            <a:ext cx="1778466" cy="2046914"/>
          </a:xfrm>
          <a:custGeom>
            <a:avLst/>
            <a:gdLst>
              <a:gd name="connsiteX0" fmla="*/ 0 w 1778466"/>
              <a:gd name="connsiteY0" fmla="*/ 629175 h 2046914"/>
              <a:gd name="connsiteX1" fmla="*/ 0 w 1778466"/>
              <a:gd name="connsiteY1" fmla="*/ 0 h 2046914"/>
              <a:gd name="connsiteX2" fmla="*/ 1778466 w 1778466"/>
              <a:gd name="connsiteY2" fmla="*/ 0 h 2046914"/>
              <a:gd name="connsiteX3" fmla="*/ 1778466 w 1778466"/>
              <a:gd name="connsiteY3" fmla="*/ 671120 h 2046914"/>
              <a:gd name="connsiteX4" fmla="*/ 1577130 w 1778466"/>
              <a:gd name="connsiteY4" fmla="*/ 671120 h 2046914"/>
              <a:gd name="connsiteX5" fmla="*/ 1577130 w 1778466"/>
              <a:gd name="connsiteY5" fmla="*/ 2046914 h 2046914"/>
              <a:gd name="connsiteX6" fmla="*/ 1073791 w 1778466"/>
              <a:gd name="connsiteY6" fmla="*/ 2046914 h 2046914"/>
              <a:gd name="connsiteX7" fmla="*/ 1073791 w 1778466"/>
              <a:gd name="connsiteY7" fmla="*/ 654342 h 2046914"/>
              <a:gd name="connsiteX8" fmla="*/ 906011 w 1778466"/>
              <a:gd name="connsiteY8" fmla="*/ 654342 h 2046914"/>
              <a:gd name="connsiteX9" fmla="*/ 0 w 1778466"/>
              <a:gd name="connsiteY9" fmla="*/ 629175 h 2046914"/>
              <a:gd name="connsiteX0" fmla="*/ 0 w 1778466"/>
              <a:gd name="connsiteY0" fmla="*/ 629175 h 2046914"/>
              <a:gd name="connsiteX1" fmla="*/ 0 w 1778466"/>
              <a:gd name="connsiteY1" fmla="*/ 0 h 2046914"/>
              <a:gd name="connsiteX2" fmla="*/ 1778466 w 1778466"/>
              <a:gd name="connsiteY2" fmla="*/ 0 h 2046914"/>
              <a:gd name="connsiteX3" fmla="*/ 1778466 w 1778466"/>
              <a:gd name="connsiteY3" fmla="*/ 671120 h 2046914"/>
              <a:gd name="connsiteX4" fmla="*/ 1577130 w 1778466"/>
              <a:gd name="connsiteY4" fmla="*/ 671120 h 2046914"/>
              <a:gd name="connsiteX5" fmla="*/ 1577130 w 1778466"/>
              <a:gd name="connsiteY5" fmla="*/ 2046914 h 2046914"/>
              <a:gd name="connsiteX6" fmla="*/ 1073791 w 1778466"/>
              <a:gd name="connsiteY6" fmla="*/ 2046914 h 2046914"/>
              <a:gd name="connsiteX7" fmla="*/ 1073791 w 1778466"/>
              <a:gd name="connsiteY7" fmla="*/ 654342 h 2046914"/>
              <a:gd name="connsiteX8" fmla="*/ 906011 w 1778466"/>
              <a:gd name="connsiteY8" fmla="*/ 654342 h 2046914"/>
              <a:gd name="connsiteX9" fmla="*/ 0 w 1778466"/>
              <a:gd name="connsiteY9" fmla="*/ 629175 h 20469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78466" h="2046914">
                <a:moveTo>
                  <a:pt x="0" y="629175"/>
                </a:moveTo>
                <a:lnTo>
                  <a:pt x="0" y="0"/>
                </a:lnTo>
                <a:lnTo>
                  <a:pt x="1778466" y="0"/>
                </a:lnTo>
                <a:lnTo>
                  <a:pt x="1778466" y="671120"/>
                </a:lnTo>
                <a:lnTo>
                  <a:pt x="1577130" y="671120"/>
                </a:lnTo>
                <a:lnTo>
                  <a:pt x="1577130" y="2046914"/>
                </a:lnTo>
                <a:lnTo>
                  <a:pt x="1073791" y="2046914"/>
                </a:lnTo>
                <a:lnTo>
                  <a:pt x="1073791" y="654342"/>
                </a:lnTo>
                <a:lnTo>
                  <a:pt x="906011" y="654342"/>
                </a:lnTo>
                <a:lnTo>
                  <a:pt x="0" y="629175"/>
                </a:lnTo>
                <a:close/>
              </a:path>
            </a:pathLst>
          </a:custGeom>
          <a:noFill/>
          <a:ln w="28575">
            <a:solidFill>
              <a:schemeClr val="bg1">
                <a:lumMod val="75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Forma libre 6">
            <a:extLst>
              <a:ext uri="{FF2B5EF4-FFF2-40B4-BE49-F238E27FC236}">
                <a16:creationId xmlns:a16="http://schemas.microsoft.com/office/drawing/2014/main" id="{481DD596-CB04-46D8-BB10-7C1DCE350996}"/>
              </a:ext>
            </a:extLst>
          </p:cNvPr>
          <p:cNvSpPr/>
          <p:nvPr/>
        </p:nvSpPr>
        <p:spPr>
          <a:xfrm>
            <a:off x="7143795" y="2365016"/>
            <a:ext cx="3204594" cy="2885812"/>
          </a:xfrm>
          <a:custGeom>
            <a:avLst/>
            <a:gdLst>
              <a:gd name="connsiteX0" fmla="*/ 0 w 3204594"/>
              <a:gd name="connsiteY0" fmla="*/ 998289 h 2885812"/>
              <a:gd name="connsiteX1" fmla="*/ 0 w 3204594"/>
              <a:gd name="connsiteY1" fmla="*/ 998289 h 2885812"/>
              <a:gd name="connsiteX2" fmla="*/ 8389 w 3204594"/>
              <a:gd name="connsiteY2" fmla="*/ 922789 h 2885812"/>
              <a:gd name="connsiteX3" fmla="*/ 8389 w 3204594"/>
              <a:gd name="connsiteY3" fmla="*/ 0 h 2885812"/>
              <a:gd name="connsiteX4" fmla="*/ 3204594 w 3204594"/>
              <a:gd name="connsiteY4" fmla="*/ 0 h 2885812"/>
              <a:gd name="connsiteX5" fmla="*/ 3196205 w 3204594"/>
              <a:gd name="connsiteY5" fmla="*/ 444616 h 2885812"/>
              <a:gd name="connsiteX6" fmla="*/ 3196205 w 3204594"/>
              <a:gd name="connsiteY6" fmla="*/ 939566 h 2885812"/>
              <a:gd name="connsiteX7" fmla="*/ 3061981 w 3204594"/>
              <a:gd name="connsiteY7" fmla="*/ 931177 h 2885812"/>
              <a:gd name="connsiteX8" fmla="*/ 2332139 w 3204594"/>
              <a:gd name="connsiteY8" fmla="*/ 931177 h 2885812"/>
              <a:gd name="connsiteX9" fmla="*/ 2332139 w 3204594"/>
              <a:gd name="connsiteY9" fmla="*/ 2038524 h 2885812"/>
              <a:gd name="connsiteX10" fmla="*/ 2130803 w 3204594"/>
              <a:gd name="connsiteY10" fmla="*/ 2038524 h 2885812"/>
              <a:gd name="connsiteX11" fmla="*/ 2130803 w 3204594"/>
              <a:gd name="connsiteY11" fmla="*/ 2885812 h 2885812"/>
              <a:gd name="connsiteX12" fmla="*/ 1963023 w 3204594"/>
              <a:gd name="connsiteY12" fmla="*/ 2885812 h 2885812"/>
              <a:gd name="connsiteX13" fmla="*/ 1325460 w 3204594"/>
              <a:gd name="connsiteY13" fmla="*/ 2885812 h 2885812"/>
              <a:gd name="connsiteX14" fmla="*/ 1333849 w 3204594"/>
              <a:gd name="connsiteY14" fmla="*/ 2768366 h 2885812"/>
              <a:gd name="connsiteX15" fmla="*/ 1333849 w 3204594"/>
              <a:gd name="connsiteY15" fmla="*/ 2021746 h 2885812"/>
              <a:gd name="connsiteX16" fmla="*/ 1057012 w 3204594"/>
              <a:gd name="connsiteY16" fmla="*/ 2021746 h 2885812"/>
              <a:gd name="connsiteX17" fmla="*/ 1057012 w 3204594"/>
              <a:gd name="connsiteY17" fmla="*/ 964733 h 2885812"/>
              <a:gd name="connsiteX18" fmla="*/ 0 w 3204594"/>
              <a:gd name="connsiteY18" fmla="*/ 998289 h 2885812"/>
              <a:gd name="connsiteX0" fmla="*/ 0 w 3204594"/>
              <a:gd name="connsiteY0" fmla="*/ 998289 h 2885812"/>
              <a:gd name="connsiteX1" fmla="*/ 0 w 3204594"/>
              <a:gd name="connsiteY1" fmla="*/ 998289 h 2885812"/>
              <a:gd name="connsiteX2" fmla="*/ 8389 w 3204594"/>
              <a:gd name="connsiteY2" fmla="*/ 922789 h 2885812"/>
              <a:gd name="connsiteX3" fmla="*/ 8389 w 3204594"/>
              <a:gd name="connsiteY3" fmla="*/ 0 h 2885812"/>
              <a:gd name="connsiteX4" fmla="*/ 3204594 w 3204594"/>
              <a:gd name="connsiteY4" fmla="*/ 0 h 2885812"/>
              <a:gd name="connsiteX5" fmla="*/ 3196205 w 3204594"/>
              <a:gd name="connsiteY5" fmla="*/ 444616 h 2885812"/>
              <a:gd name="connsiteX6" fmla="*/ 3196205 w 3204594"/>
              <a:gd name="connsiteY6" fmla="*/ 939566 h 2885812"/>
              <a:gd name="connsiteX7" fmla="*/ 3061981 w 3204594"/>
              <a:gd name="connsiteY7" fmla="*/ 931177 h 2885812"/>
              <a:gd name="connsiteX8" fmla="*/ 2332139 w 3204594"/>
              <a:gd name="connsiteY8" fmla="*/ 931177 h 2885812"/>
              <a:gd name="connsiteX9" fmla="*/ 2332139 w 3204594"/>
              <a:gd name="connsiteY9" fmla="*/ 2038524 h 2885812"/>
              <a:gd name="connsiteX10" fmla="*/ 2130803 w 3204594"/>
              <a:gd name="connsiteY10" fmla="*/ 2038524 h 2885812"/>
              <a:gd name="connsiteX11" fmla="*/ 2130803 w 3204594"/>
              <a:gd name="connsiteY11" fmla="*/ 2885812 h 2885812"/>
              <a:gd name="connsiteX12" fmla="*/ 1963023 w 3204594"/>
              <a:gd name="connsiteY12" fmla="*/ 2885812 h 2885812"/>
              <a:gd name="connsiteX13" fmla="*/ 1325460 w 3204594"/>
              <a:gd name="connsiteY13" fmla="*/ 2885812 h 2885812"/>
              <a:gd name="connsiteX14" fmla="*/ 1333849 w 3204594"/>
              <a:gd name="connsiteY14" fmla="*/ 2768366 h 2885812"/>
              <a:gd name="connsiteX15" fmla="*/ 1333849 w 3204594"/>
              <a:gd name="connsiteY15" fmla="*/ 2021746 h 2885812"/>
              <a:gd name="connsiteX16" fmla="*/ 1057012 w 3204594"/>
              <a:gd name="connsiteY16" fmla="*/ 2021746 h 2885812"/>
              <a:gd name="connsiteX17" fmla="*/ 1052249 w 3204594"/>
              <a:gd name="connsiteY17" fmla="*/ 979021 h 2885812"/>
              <a:gd name="connsiteX18" fmla="*/ 0 w 3204594"/>
              <a:gd name="connsiteY18" fmla="*/ 998289 h 28858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204594" h="2885812">
                <a:moveTo>
                  <a:pt x="0" y="998289"/>
                </a:moveTo>
                <a:lnTo>
                  <a:pt x="0" y="998289"/>
                </a:lnTo>
                <a:lnTo>
                  <a:pt x="8389" y="922789"/>
                </a:lnTo>
                <a:lnTo>
                  <a:pt x="8389" y="0"/>
                </a:lnTo>
                <a:lnTo>
                  <a:pt x="3204594" y="0"/>
                </a:lnTo>
                <a:lnTo>
                  <a:pt x="3196205" y="444616"/>
                </a:lnTo>
                <a:lnTo>
                  <a:pt x="3196205" y="939566"/>
                </a:lnTo>
                <a:lnTo>
                  <a:pt x="3061981" y="931177"/>
                </a:lnTo>
                <a:lnTo>
                  <a:pt x="2332139" y="931177"/>
                </a:lnTo>
                <a:lnTo>
                  <a:pt x="2332139" y="2038524"/>
                </a:lnTo>
                <a:lnTo>
                  <a:pt x="2130803" y="2038524"/>
                </a:lnTo>
                <a:lnTo>
                  <a:pt x="2130803" y="2885812"/>
                </a:lnTo>
                <a:lnTo>
                  <a:pt x="1963023" y="2885812"/>
                </a:lnTo>
                <a:lnTo>
                  <a:pt x="1325460" y="2885812"/>
                </a:lnTo>
                <a:lnTo>
                  <a:pt x="1333849" y="2768366"/>
                </a:lnTo>
                <a:lnTo>
                  <a:pt x="1333849" y="2021746"/>
                </a:lnTo>
                <a:lnTo>
                  <a:pt x="1057012" y="2021746"/>
                </a:lnTo>
                <a:cubicBezTo>
                  <a:pt x="1055424" y="1674171"/>
                  <a:pt x="1053837" y="1326596"/>
                  <a:pt x="1052249" y="979021"/>
                </a:cubicBezTo>
                <a:lnTo>
                  <a:pt x="0" y="998289"/>
                </a:lnTo>
                <a:close/>
              </a:path>
            </a:pathLst>
          </a:custGeom>
          <a:solidFill>
            <a:schemeClr val="accent3">
              <a:lumMod val="20000"/>
              <a:lumOff val="80000"/>
              <a:alpha val="40000"/>
            </a:schemeClr>
          </a:solidFill>
          <a:ln w="28575">
            <a:solidFill>
              <a:schemeClr val="accent3">
                <a:lumMod val="50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Cuadro de texto 4">
            <a:extLst>
              <a:ext uri="{FF2B5EF4-FFF2-40B4-BE49-F238E27FC236}">
                <a16:creationId xmlns:a16="http://schemas.microsoft.com/office/drawing/2014/main" id="{654FBD25-26F1-46D9-92C0-FD2F91ECA05B}"/>
              </a:ext>
            </a:extLst>
          </p:cNvPr>
          <p:cNvSpPr txBox="1"/>
          <p:nvPr/>
        </p:nvSpPr>
        <p:spPr>
          <a:xfrm>
            <a:off x="1691859" y="2286879"/>
            <a:ext cx="3618242" cy="1043183"/>
          </a:xfrm>
          <a:prstGeom prst="rect">
            <a:avLst/>
          </a:prstGeom>
          <a:noFill/>
          <a:ln w="28575">
            <a:noFill/>
          </a:ln>
        </p:spPr>
        <p:style>
          <a:lnRef idx="2">
            <a:schemeClr val="accent5"/>
          </a:lnRef>
          <a:fillRef idx="1">
            <a:schemeClr val="lt1"/>
          </a:fillRef>
          <a:effectRef idx="0">
            <a:schemeClr val="accent5"/>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s-ES"/>
            </a:defPPr>
            <a:lvl1pPr algn="ctr">
              <a:lnSpc>
                <a:spcPct val="115000"/>
              </a:lnSpc>
              <a:spcAft>
                <a:spcPts val="0"/>
              </a:spcAft>
              <a:defRPr sz="1100">
                <a:solidFill>
                  <a:schemeClr val="tx2"/>
                </a:solidFill>
                <a:effectLst/>
                <a:latin typeface="Open Sans Extrabold" panose="020B0906030804020204" pitchFamily="34" charset="0"/>
                <a:ea typeface="Open Sans Extrabold" panose="020B0906030804020204" pitchFamily="34" charset="0"/>
                <a:cs typeface="Open Sans Extrabold" panose="020B0906030804020204" pitchFamily="34" charset="0"/>
              </a:defRPr>
            </a:lvl1pPr>
          </a:lstStyle>
          <a:p>
            <a:pPr algn="l"/>
            <a:r>
              <a:rPr lang="en-US" sz="1800">
                <a:solidFill>
                  <a:schemeClr val="bg1">
                    <a:lumMod val="65000"/>
                  </a:schemeClr>
                </a:solidFill>
              </a:rPr>
              <a:t>Boundary A:  </a:t>
            </a:r>
            <a:r>
              <a:rPr lang="en-US" sz="1800">
                <a:solidFill>
                  <a:schemeClr val="bg1">
                    <a:lumMod val="65000"/>
                  </a:schemeClr>
                </a:solidFill>
                <a:latin typeface="Open Sans" panose="020B0606030504020204" pitchFamily="34" charset="0"/>
                <a:ea typeface="Open Sans" panose="020B0606030504020204" pitchFamily="34" charset="0"/>
                <a:cs typeface="Open Sans" panose="020B0606030504020204" pitchFamily="34" charset="0"/>
              </a:rPr>
              <a:t>Instrumented components only </a:t>
            </a:r>
          </a:p>
          <a:p>
            <a:pPr algn="l"/>
            <a:r>
              <a:rPr lang="en-US" sz="1400">
                <a:solidFill>
                  <a:schemeClr val="bg1">
                    <a:lumMod val="65000"/>
                  </a:schemeClr>
                </a:solidFill>
                <a:latin typeface="Open Sans Light" panose="020B0306030504020204" pitchFamily="34" charset="0"/>
                <a:ea typeface="Open Sans Light" panose="020B0306030504020204" pitchFamily="34" charset="0"/>
                <a:cs typeface="Open Sans Light" panose="020B0306030504020204" pitchFamily="34" charset="0"/>
              </a:rPr>
              <a:t>(most SIL verifications use this boundary)</a:t>
            </a:r>
          </a:p>
        </p:txBody>
      </p:sp>
      <p:sp>
        <p:nvSpPr>
          <p:cNvPr id="6" name="Cuadro de texto 4">
            <a:extLst>
              <a:ext uri="{FF2B5EF4-FFF2-40B4-BE49-F238E27FC236}">
                <a16:creationId xmlns:a16="http://schemas.microsoft.com/office/drawing/2014/main" id="{E0E268B0-30C0-494C-9E2D-D72BD6476671}"/>
              </a:ext>
            </a:extLst>
          </p:cNvPr>
          <p:cNvSpPr txBox="1"/>
          <p:nvPr/>
        </p:nvSpPr>
        <p:spPr>
          <a:xfrm>
            <a:off x="1691859" y="4415521"/>
            <a:ext cx="3618242" cy="1043183"/>
          </a:xfrm>
          <a:prstGeom prst="rect">
            <a:avLst/>
          </a:prstGeom>
          <a:solidFill>
            <a:schemeClr val="accent3">
              <a:lumMod val="75000"/>
            </a:schemeClr>
          </a:solidFill>
          <a:ln w="28575">
            <a:solidFill>
              <a:schemeClr val="accent3">
                <a:lumMod val="50000"/>
              </a:schemeClr>
            </a:solidFill>
          </a:ln>
        </p:spPr>
        <p:style>
          <a:lnRef idx="2">
            <a:schemeClr val="accent5"/>
          </a:lnRef>
          <a:fillRef idx="1">
            <a:schemeClr val="lt1"/>
          </a:fillRef>
          <a:effectRef idx="0">
            <a:schemeClr val="accent5"/>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s-ES"/>
            </a:defPPr>
            <a:lvl1pPr algn="ctr">
              <a:lnSpc>
                <a:spcPct val="115000"/>
              </a:lnSpc>
              <a:spcAft>
                <a:spcPts val="0"/>
              </a:spcAft>
              <a:defRPr sz="1100">
                <a:solidFill>
                  <a:schemeClr val="tx2"/>
                </a:solidFill>
                <a:effectLst/>
                <a:latin typeface="Open Sans Extrabold" panose="020B0906030804020204" pitchFamily="34" charset="0"/>
                <a:ea typeface="Open Sans Extrabold" panose="020B0906030804020204" pitchFamily="34" charset="0"/>
                <a:cs typeface="Open Sans Extrabold" panose="020B0906030804020204" pitchFamily="34" charset="0"/>
              </a:defRPr>
            </a:lvl1pPr>
          </a:lstStyle>
          <a:p>
            <a:pPr algn="l"/>
            <a:r>
              <a:rPr lang="en-US" sz="1800">
                <a:solidFill>
                  <a:schemeClr val="bg1"/>
                </a:solidFill>
              </a:rPr>
              <a:t>Boundary B:  </a:t>
            </a:r>
            <a:r>
              <a:rPr lang="en-US" sz="1800">
                <a:solidFill>
                  <a:schemeClr val="bg1"/>
                </a:solidFill>
                <a:latin typeface="Open Sans" panose="020B0606030504020204" pitchFamily="34" charset="0"/>
                <a:ea typeface="Open Sans" panose="020B0606030504020204" pitchFamily="34" charset="0"/>
                <a:cs typeface="Open Sans" panose="020B0606030504020204" pitchFamily="34" charset="0"/>
              </a:rPr>
              <a:t>Complete IPL</a:t>
            </a:r>
          </a:p>
          <a:p>
            <a:pPr algn="l"/>
            <a:r>
              <a:rPr lang="en-US" sz="1400">
                <a:solidFill>
                  <a:schemeClr val="bg1"/>
                </a:solidFill>
                <a:latin typeface="Open Sans Light" panose="020B0306030504020204" pitchFamily="34" charset="0"/>
                <a:ea typeface="Open Sans Light" panose="020B0306030504020204" pitchFamily="34" charset="0"/>
                <a:cs typeface="Open Sans Light" panose="020B0306030504020204" pitchFamily="34" charset="0"/>
              </a:rPr>
              <a:t>(includes root valves and bypasses)</a:t>
            </a:r>
          </a:p>
        </p:txBody>
      </p:sp>
      <p:cxnSp>
        <p:nvCxnSpPr>
          <p:cNvPr id="8" name="Conector recto de flecha 25">
            <a:extLst>
              <a:ext uri="{FF2B5EF4-FFF2-40B4-BE49-F238E27FC236}">
                <a16:creationId xmlns:a16="http://schemas.microsoft.com/office/drawing/2014/main" id="{AAF40B8B-F2A4-4FAA-BA97-669DA732AED5}"/>
              </a:ext>
            </a:extLst>
          </p:cNvPr>
          <p:cNvCxnSpPr>
            <a:stCxn id="6" idx="3"/>
            <a:endCxn id="4" idx="16"/>
          </p:cNvCxnSpPr>
          <p:nvPr/>
        </p:nvCxnSpPr>
        <p:spPr>
          <a:xfrm flipV="1">
            <a:off x="5310101" y="4386762"/>
            <a:ext cx="2890706" cy="550351"/>
          </a:xfrm>
          <a:prstGeom prst="straightConnector1">
            <a:avLst/>
          </a:prstGeom>
          <a:ln w="28575">
            <a:solidFill>
              <a:schemeClr val="accent3">
                <a:lumMod val="50000"/>
              </a:schemeClr>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08D5C661-F9BF-4CF2-AC3A-BA2BCA686564}"/>
              </a:ext>
            </a:extLst>
          </p:cNvPr>
          <p:cNvSpPr txBox="1"/>
          <p:nvPr/>
        </p:nvSpPr>
        <p:spPr>
          <a:xfrm>
            <a:off x="2709919" y="378023"/>
            <a:ext cx="6772175" cy="707886"/>
          </a:xfrm>
          <a:prstGeom prst="rect">
            <a:avLst/>
          </a:prstGeom>
          <a:noFill/>
        </p:spPr>
        <p:txBody>
          <a:bodyPr wrap="none" rtlCol="0">
            <a:spAutoFit/>
          </a:bodyPr>
          <a:lstStyle/>
          <a:p>
            <a:pPr algn="ctr"/>
            <a:r>
              <a:rPr lang="es-ES" sz="4000" dirty="0">
                <a:solidFill>
                  <a:schemeClr val="accent3"/>
                </a:solidFill>
                <a:latin typeface="Open Sans ExtraBold" panose="020B0906030804020204" pitchFamily="34" charset="0"/>
                <a:ea typeface="Open Sans ExtraBold" panose="020B0906030804020204" pitchFamily="34" charset="0"/>
                <a:cs typeface="Open Sans ExtraBold" panose="020B0906030804020204" pitchFamily="34" charset="0"/>
              </a:rPr>
              <a:t>NUANCE - IPL BOUNDARY</a:t>
            </a:r>
            <a:endParaRPr lang="en-US" sz="4000" dirty="0">
              <a:solidFill>
                <a:schemeClr val="accent3"/>
              </a:solidFill>
              <a:latin typeface="Open Sans ExtraBold" panose="020B0906030804020204" pitchFamily="34" charset="0"/>
              <a:ea typeface="Open Sans ExtraBold" panose="020B0906030804020204" pitchFamily="34" charset="0"/>
              <a:cs typeface="Open Sans ExtraBold" panose="020B0906030804020204" pitchFamily="34" charset="0"/>
            </a:endParaRPr>
          </a:p>
        </p:txBody>
      </p:sp>
    </p:spTree>
    <p:extLst>
      <p:ext uri="{BB962C8B-B14F-4D97-AF65-F5344CB8AC3E}">
        <p14:creationId xmlns:p14="http://schemas.microsoft.com/office/powerpoint/2010/main" val="815401987"/>
      </p:ext>
    </p:extLst>
  </p:cSld>
  <p:clrMapOvr>
    <a:masterClrMapping/>
  </p:clrMapOvr>
  <mc:AlternateContent xmlns:mc="http://schemas.openxmlformats.org/markup-compatibility/2006" xmlns:p159="http://schemas.microsoft.com/office/powerpoint/2015/09/main">
    <mc:Choice Requires="p159">
      <p:transition spd="slow">
        <p159:morph option="byObject"/>
      </p:transition>
    </mc:Choice>
    <mc:Fallback xmlns="">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a 1"/>
          <p:cNvGraphicFramePr>
            <a:graphicFrameLocks noGrp="1"/>
          </p:cNvGraphicFramePr>
          <p:nvPr>
            <p:extLst>
              <p:ext uri="{D42A27DB-BD31-4B8C-83A1-F6EECF244321}">
                <p14:modId xmlns:p14="http://schemas.microsoft.com/office/powerpoint/2010/main" val="17750615"/>
              </p:ext>
            </p:extLst>
          </p:nvPr>
        </p:nvGraphicFramePr>
        <p:xfrm>
          <a:off x="599580" y="574684"/>
          <a:ext cx="11116801" cy="5020365"/>
        </p:xfrm>
        <a:graphic>
          <a:graphicData uri="http://schemas.openxmlformats.org/drawingml/2006/table">
            <a:tbl>
              <a:tblPr>
                <a:tableStyleId>{2D5ABB26-0587-4C30-8999-92F81FD0307C}</a:tableStyleId>
              </a:tblPr>
              <a:tblGrid>
                <a:gridCol w="5343704">
                  <a:extLst>
                    <a:ext uri="{9D8B030D-6E8A-4147-A177-3AD203B41FA5}">
                      <a16:colId xmlns:a16="http://schemas.microsoft.com/office/drawing/2014/main" val="20000"/>
                    </a:ext>
                  </a:extLst>
                </a:gridCol>
                <a:gridCol w="429393">
                  <a:extLst>
                    <a:ext uri="{9D8B030D-6E8A-4147-A177-3AD203B41FA5}">
                      <a16:colId xmlns:a16="http://schemas.microsoft.com/office/drawing/2014/main" val="20001"/>
                    </a:ext>
                  </a:extLst>
                </a:gridCol>
                <a:gridCol w="5343704">
                  <a:extLst>
                    <a:ext uri="{9D8B030D-6E8A-4147-A177-3AD203B41FA5}">
                      <a16:colId xmlns:a16="http://schemas.microsoft.com/office/drawing/2014/main" val="20002"/>
                    </a:ext>
                  </a:extLst>
                </a:gridCol>
              </a:tblGrid>
              <a:tr h="1080000">
                <a:tc gridSpan="3">
                  <a:txBody>
                    <a:bodyPr/>
                    <a:lstStyle/>
                    <a:p>
                      <a:r>
                        <a:rPr lang="en-US" sz="3000" kern="1200">
                          <a:solidFill>
                            <a:schemeClr val="accent3"/>
                          </a:solidFill>
                          <a:latin typeface="Open Sans Extrabold" panose="020B0906030804020204" pitchFamily="34" charset="0"/>
                          <a:ea typeface="Open Sans Extrabold" panose="020B0906030804020204" pitchFamily="34" charset="0"/>
                          <a:cs typeface="Open Sans Extrabold" panose="020B0906030804020204" pitchFamily="34" charset="0"/>
                        </a:rPr>
                        <a:t>Approach for managing IEs and IPLs</a:t>
                      </a:r>
                      <a:endParaRPr lang="en-US" sz="3000" kern="1200" dirty="0">
                        <a:solidFill>
                          <a:schemeClr val="accent3"/>
                        </a:solidFill>
                        <a:latin typeface="Open Sans Extrabold" panose="020B0906030804020204" pitchFamily="34" charset="0"/>
                        <a:ea typeface="Open Sans Extrabold" panose="020B0906030804020204" pitchFamily="34" charset="0"/>
                        <a:cs typeface="Open Sans Extrabold" panose="020B0906030804020204" pitchFamily="34" charset="0"/>
                      </a:endParaRPr>
                    </a:p>
                  </a:txBody>
                  <a:tcPr>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hMerge="1">
                  <a:txBody>
                    <a:bodyPr/>
                    <a:lstStyle/>
                    <a:p>
                      <a:endParaRPr lang="en-US" sz="2500"/>
                    </a:p>
                  </a:txBody>
                  <a:tcPr anchor="b">
                    <a:lnL>
                      <a:noFill/>
                    </a:lnL>
                    <a:lnR>
                      <a:noFill/>
                    </a:lnR>
                    <a:lnT>
                      <a:noFill/>
                    </a:lnT>
                    <a:lnB>
                      <a:noFill/>
                    </a:lnB>
                    <a:lnTlToBr w="12700" cmpd="sng">
                      <a:noFill/>
                      <a:prstDash val="solid"/>
                    </a:lnTlToBr>
                    <a:lnBlToTr w="12700" cmpd="sng">
                      <a:noFill/>
                      <a:prstDash val="solid"/>
                    </a:lnBlToTr>
                  </a:tcPr>
                </a:tc>
                <a:tc h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2500">
                        <a:solidFill>
                          <a:schemeClr val="accent2">
                            <a:lumMod val="40000"/>
                            <a:lumOff val="60000"/>
                          </a:schemeClr>
                        </a:solidFill>
                        <a:latin typeface="Open Sans Extrabold" panose="020B0906030804020204" pitchFamily="34" charset="0"/>
                        <a:ea typeface="Open Sans Extrabold" panose="020B0906030804020204" pitchFamily="34" charset="0"/>
                        <a:cs typeface="Open Sans Extrabold" panose="020B0906030804020204" pitchFamily="34" charset="0"/>
                      </a:endParaRPr>
                    </a:p>
                  </a:txBody>
                  <a:tcPr marL="45720" marR="45720" marT="36000" marB="36000" anchor="b">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0"/>
                  </a:ext>
                </a:extLst>
              </a:tr>
              <a:tr h="568154">
                <a:tc>
                  <a:txBody>
                    <a:bodyPr/>
                    <a:lstStyle/>
                    <a:p>
                      <a:r>
                        <a:rPr lang="en-US" sz="2500" dirty="0">
                          <a:solidFill>
                            <a:schemeClr val="accent2">
                              <a:lumMod val="40000"/>
                              <a:lumOff val="60000"/>
                            </a:schemeClr>
                          </a:solidFill>
                          <a:latin typeface="Open Sans Extrabold" panose="020B0906030804020204" pitchFamily="34" charset="0"/>
                          <a:ea typeface="Open Sans Extrabold" panose="020B0906030804020204" pitchFamily="34" charset="0"/>
                          <a:cs typeface="Open Sans Extrabold" panose="020B0906030804020204" pitchFamily="34" charset="0"/>
                        </a:rPr>
                        <a:t>1.</a:t>
                      </a:r>
                    </a:p>
                  </a:txBody>
                  <a:tcPr anchor="b">
                    <a:lnT w="12700" cap="flat" cmpd="sng" algn="ctr">
                      <a:noFill/>
                      <a:prstDash val="solid"/>
                      <a:round/>
                      <a:headEnd type="none" w="med" len="med"/>
                      <a:tailEnd type="none" w="med" len="med"/>
                    </a:lnT>
                    <a:lnB w="12700" cap="flat" cmpd="sng" algn="ctr">
                      <a:solidFill>
                        <a:schemeClr val="accent3"/>
                      </a:solidFill>
                      <a:prstDash val="solid"/>
                      <a:round/>
                      <a:headEnd type="none" w="med" len="med"/>
                      <a:tailEnd type="none" w="med" len="med"/>
                    </a:lnB>
                  </a:tcPr>
                </a:tc>
                <a:tc>
                  <a:txBody>
                    <a:bodyPr/>
                    <a:lstStyle/>
                    <a:p>
                      <a:endParaRPr lang="en-US" sz="2500"/>
                    </a:p>
                  </a:txBody>
                  <a:tcPr anchor="b">
                    <a:lnT>
                      <a:noFill/>
                    </a:lnT>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500">
                          <a:solidFill>
                            <a:schemeClr val="accent2">
                              <a:lumMod val="40000"/>
                              <a:lumOff val="60000"/>
                            </a:schemeClr>
                          </a:solidFill>
                          <a:latin typeface="Open Sans Extrabold" panose="020B0906030804020204" pitchFamily="34" charset="0"/>
                          <a:ea typeface="Open Sans Extrabold" panose="020B0906030804020204" pitchFamily="34" charset="0"/>
                          <a:cs typeface="Open Sans Extrabold" panose="020B0906030804020204" pitchFamily="34" charset="0"/>
                        </a:rPr>
                        <a:t>2.</a:t>
                      </a:r>
                    </a:p>
                  </a:txBody>
                  <a:tcPr marL="45720" marR="45720" marT="36000" marB="36000" anchor="b">
                    <a:lnT w="12700" cap="flat" cmpd="sng" algn="ctr">
                      <a:noFill/>
                      <a:prstDash val="solid"/>
                      <a:round/>
                      <a:headEnd type="none" w="med" len="med"/>
                      <a:tailEnd type="none" w="med" len="med"/>
                    </a:lnT>
                    <a:lnB w="12700" cap="flat" cmpd="sng" algn="ctr">
                      <a:solidFill>
                        <a:schemeClr val="accent3"/>
                      </a:solidFill>
                      <a:prstDash val="solid"/>
                      <a:round/>
                      <a:headEnd type="none" w="med" len="med"/>
                      <a:tailEnd type="none" w="med" len="med"/>
                    </a:lnB>
                  </a:tcPr>
                </a:tc>
                <a:extLst>
                  <a:ext uri="{0D108BD9-81ED-4DB2-BD59-A6C34878D82A}">
                    <a16:rowId xmlns:a16="http://schemas.microsoft.com/office/drawing/2014/main" val="10001"/>
                  </a:ext>
                </a:extLst>
              </a:tr>
              <a:tr h="1417771">
                <a:tc>
                  <a:txBody>
                    <a:bodyPr/>
                    <a:lstStyle/>
                    <a:p>
                      <a:r>
                        <a:rPr lang="en-US" sz="2500">
                          <a:solidFill>
                            <a:schemeClr val="bg1"/>
                          </a:solidFill>
                          <a:latin typeface="Open Sans Light" panose="020B0306030504020204" pitchFamily="34" charset="0"/>
                          <a:ea typeface="Open Sans Light" panose="020B0306030504020204" pitchFamily="34" charset="0"/>
                          <a:cs typeface="Open Sans Light" panose="020B0306030504020204" pitchFamily="34" charset="0"/>
                        </a:rPr>
                        <a:t>Identify IEs and IPLs</a:t>
                      </a:r>
                      <a:endParaRPr lang="en-US" sz="2500">
                        <a:latin typeface="Open Sans Extrabold" panose="020B0906030804020204" pitchFamily="34" charset="0"/>
                        <a:ea typeface="Open Sans Extrabold" panose="020B0906030804020204" pitchFamily="34" charset="0"/>
                        <a:cs typeface="Open Sans Extrabold" panose="020B0906030804020204" pitchFamily="34" charset="0"/>
                      </a:endParaRPr>
                    </a:p>
                  </a:txBody>
                  <a:tcPr>
                    <a:lnT w="12700" cap="flat" cmpd="sng" algn="ctr">
                      <a:solidFill>
                        <a:schemeClr val="accent3"/>
                      </a:solidFill>
                      <a:prstDash val="solid"/>
                      <a:round/>
                      <a:headEnd type="none" w="med" len="med"/>
                      <a:tailEnd type="none" w="med" len="med"/>
                    </a:lnT>
                  </a:tcPr>
                </a:tc>
                <a:tc>
                  <a:txBody>
                    <a:bodyPr/>
                    <a:lstStyle/>
                    <a:p>
                      <a:endParaRPr lang="en-US" sz="250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500">
                          <a:solidFill>
                            <a:schemeClr val="bg1"/>
                          </a:solidFill>
                          <a:latin typeface="Open Sans Light" panose="020B0306030504020204" pitchFamily="34" charset="0"/>
                          <a:ea typeface="Open Sans Light" panose="020B0306030504020204" pitchFamily="34" charset="0"/>
                          <a:cs typeface="Open Sans Light" panose="020B0306030504020204" pitchFamily="34" charset="0"/>
                        </a:rPr>
                        <a:t>Extracting IEs and IPLs</a:t>
                      </a:r>
                    </a:p>
                  </a:txBody>
                  <a:tcPr marL="45720" marR="45720" marT="36000" marB="36000">
                    <a:lnT w="12700" cap="flat" cmpd="sng" algn="ctr">
                      <a:solidFill>
                        <a:schemeClr val="accent3"/>
                      </a:solidFill>
                      <a:prstDash val="solid"/>
                      <a:round/>
                      <a:headEnd type="none" w="med" len="med"/>
                      <a:tailEnd type="none" w="med" len="med"/>
                    </a:lnT>
                  </a:tcPr>
                </a:tc>
                <a:extLst>
                  <a:ext uri="{0D108BD9-81ED-4DB2-BD59-A6C34878D82A}">
                    <a16:rowId xmlns:a16="http://schemas.microsoft.com/office/drawing/2014/main" val="10002"/>
                  </a:ext>
                </a:extLst>
              </a:tr>
              <a:tr h="72000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500">
                          <a:solidFill>
                            <a:schemeClr val="accent2">
                              <a:lumMod val="40000"/>
                              <a:lumOff val="60000"/>
                            </a:schemeClr>
                          </a:solidFill>
                          <a:latin typeface="Open Sans Extrabold" panose="020B0906030804020204" pitchFamily="34" charset="0"/>
                          <a:ea typeface="Open Sans Extrabold" panose="020B0906030804020204" pitchFamily="34" charset="0"/>
                          <a:cs typeface="Open Sans Extrabold" panose="020B0906030804020204" pitchFamily="34" charset="0"/>
                        </a:rPr>
                        <a:t>3.</a:t>
                      </a:r>
                      <a:endParaRPr lang="en-US" sz="2500"/>
                    </a:p>
                  </a:txBody>
                  <a:tcPr anchor="b">
                    <a:lnB w="12700" cap="flat" cmpd="sng" algn="ctr">
                      <a:solidFill>
                        <a:schemeClr val="accent3"/>
                      </a:solidFill>
                      <a:prstDash val="solid"/>
                      <a:round/>
                      <a:headEnd type="none" w="med" len="med"/>
                      <a:tailEnd type="none" w="med" len="med"/>
                    </a:lnB>
                  </a:tcPr>
                </a:tc>
                <a:tc>
                  <a:txBody>
                    <a:bodyPr/>
                    <a:lstStyle/>
                    <a:p>
                      <a:endParaRPr lang="en-US" sz="2500"/>
                    </a:p>
                  </a:txBody>
                  <a:tcPr anchor="b"/>
                </a:tc>
                <a:tc>
                  <a:txBody>
                    <a:bodyPr/>
                    <a:lstStyle/>
                    <a:p>
                      <a:r>
                        <a:rPr lang="en-US" sz="2500">
                          <a:solidFill>
                            <a:schemeClr val="accent2">
                              <a:lumMod val="40000"/>
                              <a:lumOff val="60000"/>
                            </a:schemeClr>
                          </a:solidFill>
                          <a:latin typeface="Open Sans Extrabold" panose="020B0906030804020204" pitchFamily="34" charset="0"/>
                          <a:ea typeface="Open Sans Extrabold" panose="020B0906030804020204" pitchFamily="34" charset="0"/>
                          <a:cs typeface="Open Sans Extrabold" panose="020B0906030804020204" pitchFamily="34" charset="0"/>
                        </a:rPr>
                        <a:t>4.</a:t>
                      </a:r>
                    </a:p>
                  </a:txBody>
                  <a:tcPr anchor="b">
                    <a:lnB w="12700" cap="flat" cmpd="sng" algn="ctr">
                      <a:solidFill>
                        <a:schemeClr val="accent3"/>
                      </a:solidFill>
                      <a:prstDash val="solid"/>
                      <a:round/>
                      <a:headEnd type="none" w="med" len="med"/>
                      <a:tailEnd type="none" w="med" len="med"/>
                    </a:lnB>
                  </a:tcPr>
                </a:tc>
                <a:extLst>
                  <a:ext uri="{0D108BD9-81ED-4DB2-BD59-A6C34878D82A}">
                    <a16:rowId xmlns:a16="http://schemas.microsoft.com/office/drawing/2014/main" val="10003"/>
                  </a:ext>
                </a:extLst>
              </a:tr>
              <a:tr h="1080879">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500" kern="1200" dirty="0">
                          <a:solidFill>
                            <a:schemeClr val="bg1"/>
                          </a:solidFill>
                          <a:latin typeface="Open Sans Light" panose="020B0306030504020204" pitchFamily="34" charset="0"/>
                          <a:ea typeface="Open Sans Light" panose="020B0306030504020204" pitchFamily="34" charset="0"/>
                          <a:cs typeface="Open Sans Light" panose="020B0306030504020204" pitchFamily="34" charset="0"/>
                        </a:rPr>
                        <a:t>Implementing the ITPM and/or Operating procedures/training/ drills of each IE and IPL</a:t>
                      </a:r>
                    </a:p>
                  </a:txBody>
                  <a:tcPr>
                    <a:lnT w="12700" cap="flat" cmpd="sng" algn="ctr">
                      <a:solidFill>
                        <a:schemeClr val="accent3"/>
                      </a:solidFill>
                      <a:prstDash val="solid"/>
                      <a:round/>
                      <a:headEnd type="none" w="med" len="med"/>
                      <a:tailEnd type="none" w="med" len="med"/>
                    </a:lnT>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250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500" dirty="0">
                          <a:solidFill>
                            <a:schemeClr val="bg1"/>
                          </a:solidFill>
                          <a:latin typeface="Open Sans Light" panose="020B0306030504020204" pitchFamily="34" charset="0"/>
                          <a:ea typeface="Open Sans Light" panose="020B0306030504020204" pitchFamily="34" charset="0"/>
                          <a:cs typeface="Open Sans Light" panose="020B0306030504020204" pitchFamily="34" charset="0"/>
                        </a:rPr>
                        <a:t>Proof testing &amp; Auditing protocol to ensure proper care of each IE and IPL</a:t>
                      </a:r>
                    </a:p>
                  </a:txBody>
                  <a:tcPr>
                    <a:lnT w="12700" cap="flat" cmpd="sng" algn="ctr">
                      <a:solidFill>
                        <a:schemeClr val="accent3"/>
                      </a:solidFill>
                      <a:prstDash val="solid"/>
                      <a:round/>
                      <a:headEnd type="none" w="med" len="med"/>
                      <a:tailEnd type="none" w="med" len="med"/>
                    </a:lnT>
                  </a:tcPr>
                </a:tc>
                <a:extLst>
                  <a:ext uri="{0D108BD9-81ED-4DB2-BD59-A6C34878D82A}">
                    <a16:rowId xmlns:a16="http://schemas.microsoft.com/office/drawing/2014/main" val="10004"/>
                  </a:ext>
                </a:extLst>
              </a:tr>
            </a:tbl>
          </a:graphicData>
        </a:graphic>
      </p:graphicFrame>
    </p:spTree>
    <p:extLst>
      <p:ext uri="{BB962C8B-B14F-4D97-AF65-F5344CB8AC3E}">
        <p14:creationId xmlns:p14="http://schemas.microsoft.com/office/powerpoint/2010/main" val="279784189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a 1"/>
          <p:cNvGraphicFramePr>
            <a:graphicFrameLocks noGrp="1"/>
          </p:cNvGraphicFramePr>
          <p:nvPr>
            <p:extLst>
              <p:ext uri="{D42A27DB-BD31-4B8C-83A1-F6EECF244321}">
                <p14:modId xmlns:p14="http://schemas.microsoft.com/office/powerpoint/2010/main" val="683881723"/>
              </p:ext>
            </p:extLst>
          </p:nvPr>
        </p:nvGraphicFramePr>
        <p:xfrm>
          <a:off x="599580" y="574684"/>
          <a:ext cx="11116801" cy="4866804"/>
        </p:xfrm>
        <a:graphic>
          <a:graphicData uri="http://schemas.openxmlformats.org/drawingml/2006/table">
            <a:tbl>
              <a:tblPr>
                <a:tableStyleId>{2D5ABB26-0587-4C30-8999-92F81FD0307C}</a:tableStyleId>
              </a:tblPr>
              <a:tblGrid>
                <a:gridCol w="5343704">
                  <a:extLst>
                    <a:ext uri="{9D8B030D-6E8A-4147-A177-3AD203B41FA5}">
                      <a16:colId xmlns:a16="http://schemas.microsoft.com/office/drawing/2014/main" val="20000"/>
                    </a:ext>
                  </a:extLst>
                </a:gridCol>
                <a:gridCol w="429393">
                  <a:extLst>
                    <a:ext uri="{9D8B030D-6E8A-4147-A177-3AD203B41FA5}">
                      <a16:colId xmlns:a16="http://schemas.microsoft.com/office/drawing/2014/main" val="20001"/>
                    </a:ext>
                  </a:extLst>
                </a:gridCol>
                <a:gridCol w="5343704">
                  <a:extLst>
                    <a:ext uri="{9D8B030D-6E8A-4147-A177-3AD203B41FA5}">
                      <a16:colId xmlns:a16="http://schemas.microsoft.com/office/drawing/2014/main" val="20002"/>
                    </a:ext>
                  </a:extLst>
                </a:gridCol>
              </a:tblGrid>
              <a:tr h="1080000">
                <a:tc gridSpan="3">
                  <a:txBody>
                    <a:bodyPr/>
                    <a:lstStyle/>
                    <a:p>
                      <a:r>
                        <a:rPr lang="en-US" sz="3000" kern="1200">
                          <a:solidFill>
                            <a:schemeClr val="accent3"/>
                          </a:solidFill>
                          <a:latin typeface="Open Sans Extrabold" panose="020B0906030804020204" pitchFamily="34" charset="0"/>
                          <a:ea typeface="Open Sans Extrabold" panose="020B0906030804020204" pitchFamily="34" charset="0"/>
                          <a:cs typeface="Open Sans Extrabold" panose="020B0906030804020204" pitchFamily="34" charset="0"/>
                        </a:rPr>
                        <a:t>Approach for managing IEs and IPLs</a:t>
                      </a:r>
                      <a:endParaRPr lang="en-US" sz="3000" kern="1200" dirty="0">
                        <a:solidFill>
                          <a:schemeClr val="accent3"/>
                        </a:solidFill>
                        <a:latin typeface="Open Sans Extrabold" panose="020B0906030804020204" pitchFamily="34" charset="0"/>
                        <a:ea typeface="Open Sans Extrabold" panose="020B0906030804020204" pitchFamily="34" charset="0"/>
                        <a:cs typeface="Open Sans Extrabold" panose="020B0906030804020204" pitchFamily="34" charset="0"/>
                      </a:endParaRPr>
                    </a:p>
                  </a:txBody>
                  <a:tcPr>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hMerge="1">
                  <a:txBody>
                    <a:bodyPr/>
                    <a:lstStyle/>
                    <a:p>
                      <a:endParaRPr lang="en-US" sz="2500"/>
                    </a:p>
                  </a:txBody>
                  <a:tcPr anchor="b">
                    <a:lnL>
                      <a:noFill/>
                    </a:lnL>
                    <a:lnR>
                      <a:noFill/>
                    </a:lnR>
                    <a:lnT>
                      <a:noFill/>
                    </a:lnT>
                    <a:lnB>
                      <a:noFill/>
                    </a:lnB>
                    <a:lnTlToBr w="12700" cmpd="sng">
                      <a:noFill/>
                      <a:prstDash val="solid"/>
                    </a:lnTlToBr>
                    <a:lnBlToTr w="12700" cmpd="sng">
                      <a:noFill/>
                      <a:prstDash val="solid"/>
                    </a:lnBlToTr>
                  </a:tcPr>
                </a:tc>
                <a:tc h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2500">
                        <a:solidFill>
                          <a:schemeClr val="accent2">
                            <a:lumMod val="40000"/>
                            <a:lumOff val="60000"/>
                          </a:schemeClr>
                        </a:solidFill>
                        <a:latin typeface="Open Sans Extrabold" panose="020B0906030804020204" pitchFamily="34" charset="0"/>
                        <a:ea typeface="Open Sans Extrabold" panose="020B0906030804020204" pitchFamily="34" charset="0"/>
                        <a:cs typeface="Open Sans Extrabold" panose="020B0906030804020204" pitchFamily="34" charset="0"/>
                      </a:endParaRPr>
                    </a:p>
                  </a:txBody>
                  <a:tcPr marL="45720" marR="45720" marT="36000" marB="36000" anchor="b">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0"/>
                  </a:ext>
                </a:extLst>
              </a:tr>
              <a:tr h="568154">
                <a:tc>
                  <a:txBody>
                    <a:bodyPr/>
                    <a:lstStyle/>
                    <a:p>
                      <a:r>
                        <a:rPr lang="en-US" sz="2500" dirty="0">
                          <a:solidFill>
                            <a:schemeClr val="accent2">
                              <a:lumMod val="40000"/>
                              <a:lumOff val="60000"/>
                            </a:schemeClr>
                          </a:solidFill>
                          <a:latin typeface="Open Sans Extrabold" panose="020B0906030804020204" pitchFamily="34" charset="0"/>
                          <a:ea typeface="Open Sans Extrabold" panose="020B0906030804020204" pitchFamily="34" charset="0"/>
                          <a:cs typeface="Open Sans Extrabold" panose="020B0906030804020204" pitchFamily="34" charset="0"/>
                        </a:rPr>
                        <a:t>1.</a:t>
                      </a:r>
                    </a:p>
                  </a:txBody>
                  <a:tcPr anchor="b">
                    <a:lnT w="12700" cap="flat" cmpd="sng" algn="ctr">
                      <a:noFill/>
                      <a:prstDash val="solid"/>
                      <a:round/>
                      <a:headEnd type="none" w="med" len="med"/>
                      <a:tailEnd type="none" w="med" len="med"/>
                    </a:lnT>
                    <a:lnB w="12700" cap="flat" cmpd="sng" algn="ctr">
                      <a:solidFill>
                        <a:schemeClr val="accent3"/>
                      </a:solidFill>
                      <a:prstDash val="solid"/>
                      <a:round/>
                      <a:headEnd type="none" w="med" len="med"/>
                      <a:tailEnd type="none" w="med" len="med"/>
                    </a:lnB>
                  </a:tcPr>
                </a:tc>
                <a:tc>
                  <a:txBody>
                    <a:bodyPr/>
                    <a:lstStyle/>
                    <a:p>
                      <a:endParaRPr lang="en-US" sz="2500"/>
                    </a:p>
                  </a:txBody>
                  <a:tcPr anchor="b">
                    <a:lnT>
                      <a:noFill/>
                    </a:lnT>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500" kern="1200">
                          <a:solidFill>
                            <a:schemeClr val="accent2"/>
                          </a:solidFill>
                          <a:latin typeface="Open Sans Extrabold" panose="020B0906030804020204" pitchFamily="34" charset="0"/>
                          <a:ea typeface="Open Sans Extrabold" panose="020B0906030804020204" pitchFamily="34" charset="0"/>
                          <a:cs typeface="Open Sans Extrabold" panose="020B0906030804020204" pitchFamily="34" charset="0"/>
                        </a:rPr>
                        <a:t>2.</a:t>
                      </a:r>
                    </a:p>
                  </a:txBody>
                  <a:tcPr marL="45720" marR="45720" marT="36000" marB="36000" anchor="b">
                    <a:lnT w="12700" cap="flat" cmpd="sng" algn="ctr">
                      <a:noFill/>
                      <a:prstDash val="solid"/>
                      <a:round/>
                      <a:headEnd type="none" w="med" len="med"/>
                      <a:tailEnd type="none" w="med" len="med"/>
                    </a:lnT>
                    <a:lnB w="6350" cap="flat" cmpd="sng" algn="ctr">
                      <a:solidFill>
                        <a:schemeClr val="accent2"/>
                      </a:solidFill>
                      <a:prstDash val="solid"/>
                      <a:round/>
                      <a:headEnd type="none" w="med" len="med"/>
                      <a:tailEnd type="none" w="med" len="med"/>
                    </a:lnB>
                  </a:tcPr>
                </a:tc>
                <a:extLst>
                  <a:ext uri="{0D108BD9-81ED-4DB2-BD59-A6C34878D82A}">
                    <a16:rowId xmlns:a16="http://schemas.microsoft.com/office/drawing/2014/main" val="10001"/>
                  </a:ext>
                </a:extLst>
              </a:tr>
              <a:tr h="1417771">
                <a:tc>
                  <a:txBody>
                    <a:bodyPr/>
                    <a:lstStyle/>
                    <a:p>
                      <a:r>
                        <a:rPr lang="en-US" sz="2500">
                          <a:solidFill>
                            <a:schemeClr val="bg1"/>
                          </a:solidFill>
                          <a:latin typeface="Open Sans ExtraBold" panose="020B0906030804020204" pitchFamily="34" charset="0"/>
                          <a:ea typeface="Open Sans ExtraBold" panose="020B0906030804020204" pitchFamily="34" charset="0"/>
                          <a:cs typeface="Open Sans ExtraBold" panose="020B0906030804020204" pitchFamily="34" charset="0"/>
                        </a:rPr>
                        <a:t>Identify </a:t>
                      </a:r>
                      <a:r>
                        <a:rPr lang="en-US" sz="2500">
                          <a:solidFill>
                            <a:schemeClr val="bg1"/>
                          </a:solidFill>
                          <a:latin typeface="Open Sans Light" panose="020B0306030504020204" pitchFamily="34" charset="0"/>
                          <a:ea typeface="Open Sans Light" panose="020B0306030504020204" pitchFamily="34" charset="0"/>
                          <a:cs typeface="Open Sans Light" panose="020B0306030504020204" pitchFamily="34" charset="0"/>
                        </a:rPr>
                        <a:t>IEs and IPLs</a:t>
                      </a:r>
                      <a:endParaRPr lang="en-US" sz="2500">
                        <a:latin typeface="Open Sans Light" panose="020B0306030504020204" pitchFamily="34" charset="0"/>
                        <a:ea typeface="Open Sans Light" panose="020B0306030504020204" pitchFamily="34" charset="0"/>
                        <a:cs typeface="Open Sans Light" panose="020B0306030504020204" pitchFamily="34" charset="0"/>
                      </a:endParaRPr>
                    </a:p>
                  </a:txBody>
                  <a:tcPr>
                    <a:lnT w="12700" cap="flat" cmpd="sng" algn="ctr">
                      <a:solidFill>
                        <a:schemeClr val="accent3"/>
                      </a:solidFill>
                      <a:prstDash val="solid"/>
                      <a:round/>
                      <a:headEnd type="none" w="med" len="med"/>
                      <a:tailEnd type="none" w="med" len="med"/>
                    </a:lnT>
                  </a:tcPr>
                </a:tc>
                <a:tc>
                  <a:txBody>
                    <a:bodyPr/>
                    <a:lstStyle/>
                    <a:p>
                      <a:endParaRPr lang="en-US" sz="250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500" kern="1200">
                          <a:solidFill>
                            <a:schemeClr val="accent2"/>
                          </a:solidFill>
                          <a:latin typeface="Open Sans Light" panose="020B0306030504020204" pitchFamily="34" charset="0"/>
                          <a:ea typeface="Open Sans Light" panose="020B0306030504020204" pitchFamily="34" charset="0"/>
                          <a:cs typeface="Open Sans Light" panose="020B0306030504020204" pitchFamily="34" charset="0"/>
                        </a:rPr>
                        <a:t>Extracting IEs and IPLs</a:t>
                      </a:r>
                    </a:p>
                  </a:txBody>
                  <a:tcPr marL="45720" marR="45720" marT="36000" marB="36000">
                    <a:lnT w="6350" cap="flat" cmpd="sng" algn="ctr">
                      <a:solidFill>
                        <a:schemeClr val="accent2"/>
                      </a:solidFill>
                      <a:prstDash val="solid"/>
                      <a:round/>
                      <a:headEnd type="none" w="med" len="med"/>
                      <a:tailEnd type="none" w="med" len="med"/>
                    </a:lnT>
                  </a:tcPr>
                </a:tc>
                <a:extLst>
                  <a:ext uri="{0D108BD9-81ED-4DB2-BD59-A6C34878D82A}">
                    <a16:rowId xmlns:a16="http://schemas.microsoft.com/office/drawing/2014/main" val="10002"/>
                  </a:ext>
                </a:extLst>
              </a:tr>
              <a:tr h="72000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500" kern="1200">
                          <a:solidFill>
                            <a:schemeClr val="accent2"/>
                          </a:solidFill>
                          <a:latin typeface="Open Sans Extrabold" panose="020B0906030804020204" pitchFamily="34" charset="0"/>
                          <a:ea typeface="Open Sans Extrabold" panose="020B0906030804020204" pitchFamily="34" charset="0"/>
                          <a:cs typeface="Open Sans Extrabold" panose="020B0906030804020204" pitchFamily="34" charset="0"/>
                        </a:rPr>
                        <a:t>3.</a:t>
                      </a:r>
                    </a:p>
                  </a:txBody>
                  <a:tcPr anchor="b">
                    <a:lnB w="6350" cap="flat" cmpd="sng" algn="ctr">
                      <a:solidFill>
                        <a:schemeClr val="accent2"/>
                      </a:solidFill>
                      <a:prstDash val="solid"/>
                      <a:round/>
                      <a:headEnd type="none" w="med" len="med"/>
                      <a:tailEnd type="none" w="med" len="med"/>
                    </a:lnB>
                  </a:tcPr>
                </a:tc>
                <a:tc>
                  <a:txBody>
                    <a:bodyPr/>
                    <a:lstStyle/>
                    <a:p>
                      <a:endParaRPr lang="en-US" sz="2500"/>
                    </a:p>
                  </a:txBody>
                  <a:tcPr anchor="b"/>
                </a:tc>
                <a:tc>
                  <a:txBody>
                    <a:bodyPr/>
                    <a:lstStyle/>
                    <a:p>
                      <a:r>
                        <a:rPr lang="en-US" sz="2500" kern="1200">
                          <a:solidFill>
                            <a:schemeClr val="accent2"/>
                          </a:solidFill>
                          <a:latin typeface="Open Sans Extrabold" panose="020B0906030804020204" pitchFamily="34" charset="0"/>
                          <a:ea typeface="Open Sans Extrabold" panose="020B0906030804020204" pitchFamily="34" charset="0"/>
                          <a:cs typeface="Open Sans Extrabold" panose="020B0906030804020204" pitchFamily="34" charset="0"/>
                        </a:rPr>
                        <a:t>4.</a:t>
                      </a:r>
                    </a:p>
                  </a:txBody>
                  <a:tcPr anchor="b">
                    <a:lnB w="6350" cap="flat" cmpd="sng" algn="ctr">
                      <a:solidFill>
                        <a:schemeClr val="accent2"/>
                      </a:solidFill>
                      <a:prstDash val="solid"/>
                      <a:round/>
                      <a:headEnd type="none" w="med" len="med"/>
                      <a:tailEnd type="none" w="med" len="med"/>
                    </a:lnB>
                  </a:tcPr>
                </a:tc>
                <a:extLst>
                  <a:ext uri="{0D108BD9-81ED-4DB2-BD59-A6C34878D82A}">
                    <a16:rowId xmlns:a16="http://schemas.microsoft.com/office/drawing/2014/main" val="10003"/>
                  </a:ext>
                </a:extLst>
              </a:tr>
              <a:tr h="1080879">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500" kern="1200">
                          <a:solidFill>
                            <a:schemeClr val="accent2"/>
                          </a:solidFill>
                          <a:latin typeface="Open Sans Light" panose="020B0306030504020204" pitchFamily="34" charset="0"/>
                          <a:ea typeface="Open Sans Light" panose="020B0306030504020204" pitchFamily="34" charset="0"/>
                          <a:cs typeface="Open Sans Light" panose="020B0306030504020204" pitchFamily="34" charset="0"/>
                        </a:rPr>
                        <a:t>Implementing the ITPM of each IE and IPL</a:t>
                      </a:r>
                      <a:endParaRPr lang="en-US" sz="2500" kern="1200" dirty="0">
                        <a:solidFill>
                          <a:schemeClr val="accent2"/>
                        </a:solidFill>
                        <a:latin typeface="Open Sans Light" panose="020B0306030504020204" pitchFamily="34" charset="0"/>
                        <a:ea typeface="Open Sans Light" panose="020B0306030504020204" pitchFamily="34" charset="0"/>
                        <a:cs typeface="Open Sans Light" panose="020B0306030504020204" pitchFamily="34" charset="0"/>
                      </a:endParaRPr>
                    </a:p>
                  </a:txBody>
                  <a:tcPr>
                    <a:lnT w="6350" cap="flat" cmpd="sng" algn="ctr">
                      <a:solidFill>
                        <a:schemeClr val="accent2"/>
                      </a:solidFill>
                      <a:prstDash val="solid"/>
                      <a:round/>
                      <a:headEnd type="none" w="med" len="med"/>
                      <a:tailEnd type="none" w="med" len="med"/>
                    </a:lnT>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250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500" kern="1200">
                          <a:solidFill>
                            <a:schemeClr val="accent2"/>
                          </a:solidFill>
                          <a:latin typeface="Open Sans Light" panose="020B0306030504020204" pitchFamily="34" charset="0"/>
                          <a:ea typeface="Open Sans Light" panose="020B0306030504020204" pitchFamily="34" charset="0"/>
                          <a:cs typeface="Open Sans Light" panose="020B0306030504020204" pitchFamily="34" charset="0"/>
                        </a:rPr>
                        <a:t>Auditing protocol to ensure proper care of each IE and IPL</a:t>
                      </a:r>
                    </a:p>
                  </a:txBody>
                  <a:tcPr>
                    <a:lnT w="6350" cap="flat" cmpd="sng" algn="ctr">
                      <a:solidFill>
                        <a:schemeClr val="accent2"/>
                      </a:solidFill>
                      <a:prstDash val="solid"/>
                      <a:round/>
                      <a:headEnd type="none" w="med" len="med"/>
                      <a:tailEnd type="none" w="med" len="med"/>
                    </a:lnT>
                  </a:tcPr>
                </a:tc>
                <a:extLst>
                  <a:ext uri="{0D108BD9-81ED-4DB2-BD59-A6C34878D82A}">
                    <a16:rowId xmlns:a16="http://schemas.microsoft.com/office/drawing/2014/main" val="10004"/>
                  </a:ext>
                </a:extLst>
              </a:tr>
            </a:tbl>
          </a:graphicData>
        </a:graphic>
      </p:graphicFrame>
    </p:spTree>
    <p:extLst>
      <p:ext uri="{BB962C8B-B14F-4D97-AF65-F5344CB8AC3E}">
        <p14:creationId xmlns:p14="http://schemas.microsoft.com/office/powerpoint/2010/main" val="131798775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contenido 2"/>
          <p:cNvSpPr txBox="1">
            <a:spLocks/>
          </p:cNvSpPr>
          <p:nvPr/>
        </p:nvSpPr>
        <p:spPr>
          <a:xfrm>
            <a:off x="575553" y="2551837"/>
            <a:ext cx="11040894" cy="1754326"/>
          </a:xfrm>
          <a:prstGeom prst="rect">
            <a:avLst/>
          </a:prstGeom>
        </p:spPr>
        <p:txBody>
          <a:bodyPr anchor="ctr">
            <a:spAutoFit/>
          </a:bodyPr>
          <a:lstStyle>
            <a:lvl1pPr marL="228600" indent="-228600" algn="l" defTabSz="914400" rtl="0" eaLnBrk="1" latinLnBrk="0" hangingPunct="1">
              <a:lnSpc>
                <a:spcPct val="90000"/>
              </a:lnSpc>
              <a:spcBef>
                <a:spcPts val="1000"/>
              </a:spcBef>
              <a:buFont typeface="Arial" panose="020B0604020202020204" pitchFamily="34" charset="0"/>
              <a:buChar char="•"/>
              <a:defRPr lang="es-ES" sz="2800" kern="1200" dirty="0" smtClean="0">
                <a:solidFill>
                  <a:schemeClr val="tx2"/>
                </a:solidFill>
                <a:latin typeface="Open Sans Semibold" panose="020B0706030804020204" pitchFamily="34" charset="0"/>
                <a:ea typeface="Open Sans Semibold" panose="020B0706030804020204" pitchFamily="34" charset="0"/>
                <a:cs typeface="Open Sans Semibold" panose="020B0706030804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lang="es-ES" sz="2400" kern="1200" dirty="0" smtClean="0">
                <a:solidFill>
                  <a:schemeClr val="accent2"/>
                </a:solidFill>
                <a:latin typeface="Open Sans Light" panose="020B0306030504020204" pitchFamily="34" charset="0"/>
                <a:ea typeface="Open Sans Light" panose="020B0306030504020204" pitchFamily="34" charset="0"/>
                <a:cs typeface="Open Sans Light" panose="020B0306030504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lang="es-ES" sz="2000" kern="1200" dirty="0" smtClean="0">
                <a:solidFill>
                  <a:schemeClr val="accent2"/>
                </a:solidFill>
                <a:latin typeface="Open Sans Light" panose="020B0306030504020204" pitchFamily="34" charset="0"/>
                <a:ea typeface="Open Sans Light" panose="020B0306030504020204" pitchFamily="34" charset="0"/>
                <a:cs typeface="Open Sans Light" panose="020B0306030504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lang="es-ES" sz="1800" kern="1200" dirty="0" smtClean="0">
                <a:solidFill>
                  <a:schemeClr val="accent2"/>
                </a:solidFill>
                <a:latin typeface="Open Sans Light" panose="020B0306030504020204" pitchFamily="34" charset="0"/>
                <a:ea typeface="Open Sans Light" panose="020B0306030504020204" pitchFamily="34" charset="0"/>
                <a:cs typeface="Open Sans Light" panose="020B0306030504020204" pitchFamily="34" charset="0"/>
                <a:sym typeface="Wingdings 2" panose="05020102010507070707" pitchFamily="18" charset="2"/>
              </a:defRPr>
            </a:lvl4pPr>
            <a:lvl5pPr marL="2057400" indent="-228600" algn="l" defTabSz="914400" rtl="0" eaLnBrk="1" latinLnBrk="0" hangingPunct="1">
              <a:lnSpc>
                <a:spcPct val="90000"/>
              </a:lnSpc>
              <a:spcBef>
                <a:spcPts val="500"/>
              </a:spcBef>
              <a:buFont typeface="Arial" panose="020B0604020202020204" pitchFamily="34" charset="0"/>
              <a:buChar char="•"/>
              <a:defRPr lang="es-ES" sz="1800" kern="1200" dirty="0">
                <a:solidFill>
                  <a:schemeClr val="accent2"/>
                </a:solidFill>
                <a:latin typeface="Open Sans Light" panose="020B0306030504020204" pitchFamily="34" charset="0"/>
                <a:ea typeface="Open Sans Light" panose="020B0306030504020204" pitchFamily="34" charset="0"/>
                <a:cs typeface="Open Sans Light" panose="020B0306030504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4000" dirty="0">
                <a:solidFill>
                  <a:schemeClr val="bg1"/>
                </a:solidFill>
                <a:latin typeface="Open Sans Light" panose="020B0306030504020204" pitchFamily="34" charset="0"/>
                <a:ea typeface="Open Sans Light" panose="020B0306030504020204" pitchFamily="34" charset="0"/>
                <a:cs typeface="Open Sans Light" panose="020B0306030504020204" pitchFamily="34" charset="0"/>
              </a:rPr>
              <a:t>The </a:t>
            </a:r>
            <a:r>
              <a:rPr lang="en-US" sz="4000" dirty="0">
                <a:solidFill>
                  <a:schemeClr val="accent4"/>
                </a:solidFill>
                <a:latin typeface="Open Sans Extrabold" panose="020B0906030804020204" pitchFamily="34" charset="0"/>
                <a:ea typeface="Open Sans Extrabold" panose="020B0906030804020204" pitchFamily="34" charset="0"/>
                <a:cs typeface="Open Sans Extrabold" panose="020B0906030804020204" pitchFamily="34" charset="0"/>
              </a:rPr>
              <a:t>PHA team leader</a:t>
            </a:r>
            <a:r>
              <a:rPr lang="en-US" sz="4000" dirty="0">
                <a:solidFill>
                  <a:schemeClr val="bg1"/>
                </a:solidFill>
                <a:latin typeface="Open Sans Light" panose="020B0306030504020204" pitchFamily="34" charset="0"/>
                <a:ea typeface="Open Sans Light" panose="020B0306030504020204" pitchFamily="34" charset="0"/>
                <a:cs typeface="Open Sans Light" panose="020B0306030504020204" pitchFamily="34" charset="0"/>
              </a:rPr>
              <a:t> must understand fully the rules and definitions for </a:t>
            </a:r>
            <a:r>
              <a:rPr lang="en-US" sz="4000" dirty="0">
                <a:solidFill>
                  <a:schemeClr val="accent4"/>
                </a:solidFill>
                <a:latin typeface="Open Sans Extrabold" panose="020B0906030804020204" pitchFamily="34" charset="0"/>
                <a:ea typeface="Open Sans Extrabold" panose="020B0906030804020204" pitchFamily="34" charset="0"/>
                <a:cs typeface="Open Sans Extrabold" panose="020B0906030804020204" pitchFamily="34" charset="0"/>
              </a:rPr>
              <a:t>IPLs</a:t>
            </a:r>
            <a:r>
              <a:rPr lang="en-US" sz="4000" dirty="0">
                <a:solidFill>
                  <a:schemeClr val="bg1"/>
                </a:solidFill>
                <a:latin typeface="Open Sans Light" panose="020B0306030504020204" pitchFamily="34" charset="0"/>
                <a:ea typeface="Open Sans Light" panose="020B0306030504020204" pitchFamily="34" charset="0"/>
                <a:cs typeface="Open Sans Light" panose="020B0306030504020204" pitchFamily="34" charset="0"/>
              </a:rPr>
              <a:t> </a:t>
            </a:r>
            <a:r>
              <a:rPr lang="en-US" sz="4000">
                <a:solidFill>
                  <a:schemeClr val="bg1"/>
                </a:solidFill>
                <a:latin typeface="Open Sans Light" panose="020B0306030504020204" pitchFamily="34" charset="0"/>
                <a:ea typeface="Open Sans Light" panose="020B0306030504020204" pitchFamily="34" charset="0"/>
                <a:cs typeface="Open Sans Light" panose="020B0306030504020204" pitchFamily="34" charset="0"/>
              </a:rPr>
              <a:t>and </a:t>
            </a:r>
            <a:r>
              <a:rPr lang="en-US" sz="4000" dirty="0">
                <a:solidFill>
                  <a:schemeClr val="accent4"/>
                </a:solidFill>
                <a:latin typeface="Open Sans Extrabold" panose="020B0906030804020204" pitchFamily="34" charset="0"/>
                <a:ea typeface="Open Sans Extrabold" panose="020B0906030804020204" pitchFamily="34" charset="0"/>
                <a:cs typeface="Open Sans Extrabold" panose="020B0906030804020204" pitchFamily="34" charset="0"/>
              </a:rPr>
              <a:t>IEs</a:t>
            </a:r>
            <a:r>
              <a:rPr lang="en-US" sz="4000">
                <a:solidFill>
                  <a:schemeClr val="bg1"/>
                </a:solidFill>
                <a:latin typeface="Open Sans Light" panose="020B0306030504020204" pitchFamily="34" charset="0"/>
                <a:ea typeface="Open Sans Light" panose="020B0306030504020204" pitchFamily="34" charset="0"/>
                <a:cs typeface="Open Sans Light" panose="020B0306030504020204" pitchFamily="34" charset="0"/>
              </a:rPr>
              <a:t> </a:t>
            </a:r>
            <a:r>
              <a:rPr lang="en-US" sz="4000" dirty="0">
                <a:solidFill>
                  <a:schemeClr val="bg1"/>
                </a:solidFill>
                <a:latin typeface="Open Sans Light" panose="020B0306030504020204" pitchFamily="34" charset="0"/>
                <a:ea typeface="Open Sans Light" panose="020B0306030504020204" pitchFamily="34" charset="0"/>
                <a:cs typeface="Open Sans Light" panose="020B0306030504020204" pitchFamily="34" charset="0"/>
              </a:rPr>
              <a:t>and be </a:t>
            </a:r>
            <a:r>
              <a:rPr lang="en-US" sz="4000" dirty="0">
                <a:solidFill>
                  <a:schemeClr val="accent4"/>
                </a:solidFill>
                <a:latin typeface="Open Sans Extrabold" panose="020B0906030804020204" pitchFamily="34" charset="0"/>
                <a:ea typeface="Open Sans Extrabold" panose="020B0906030804020204" pitchFamily="34" charset="0"/>
                <a:cs typeface="Open Sans Extrabold" panose="020B0906030804020204" pitchFamily="34" charset="0"/>
              </a:rPr>
              <a:t>competent</a:t>
            </a:r>
            <a:r>
              <a:rPr lang="en-US" sz="4000" dirty="0">
                <a:solidFill>
                  <a:schemeClr val="bg1"/>
                </a:solidFill>
                <a:latin typeface="Open Sans Light" panose="020B0306030504020204" pitchFamily="34" charset="0"/>
                <a:ea typeface="Open Sans Light" panose="020B0306030504020204" pitchFamily="34" charset="0"/>
                <a:cs typeface="Open Sans Light" panose="020B0306030504020204" pitchFamily="34" charset="0"/>
              </a:rPr>
              <a:t> in application of them.</a:t>
            </a:r>
          </a:p>
        </p:txBody>
      </p:sp>
    </p:spTree>
    <p:extLst>
      <p:ext uri="{BB962C8B-B14F-4D97-AF65-F5344CB8AC3E}">
        <p14:creationId xmlns:p14="http://schemas.microsoft.com/office/powerpoint/2010/main" val="1754385403"/>
      </p:ext>
    </p:extLst>
  </p:cSld>
  <p:clrMapOvr>
    <a:masterClrMapping/>
  </p:clrMapOvr>
</p:sld>
</file>

<file path=ppt/theme/theme1.xml><?xml version="1.0" encoding="utf-8"?>
<a:theme xmlns:a="http://schemas.openxmlformats.org/drawingml/2006/main" name="Tema de Office">
  <a:themeElements>
    <a:clrScheme name="PII Compound">
      <a:dk1>
        <a:srgbClr val="000000"/>
      </a:dk1>
      <a:lt1>
        <a:srgbClr val="FFFFFF"/>
      </a:lt1>
      <a:dk2>
        <a:srgbClr val="002E57"/>
      </a:dk2>
      <a:lt2>
        <a:srgbClr val="E7E6E6"/>
      </a:lt2>
      <a:accent1>
        <a:srgbClr val="002E57"/>
      </a:accent1>
      <a:accent2>
        <a:srgbClr val="37638A"/>
      </a:accent2>
      <a:accent3>
        <a:srgbClr val="00F0E2"/>
      </a:accent3>
      <a:accent4>
        <a:srgbClr val="F25F3C"/>
      </a:accent4>
      <a:accent5>
        <a:srgbClr val="BD1B13"/>
      </a:accent5>
      <a:accent6>
        <a:srgbClr val="6F100B"/>
      </a:accent6>
      <a:hlink>
        <a:srgbClr val="70AD47"/>
      </a:hlink>
      <a:folHlink>
        <a:srgbClr val="6F100B"/>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ln>
          <a:solidFill>
            <a:schemeClr val="bg1"/>
          </a:solidFill>
          <a:headEnd type="none" w="med" len="med"/>
          <a:tailEnd type="arrow" w="med" len="med"/>
        </a:ln>
      </a:spPr>
      <a:bodyPr/>
      <a:lstStyle/>
      <a:style>
        <a:lnRef idx="1">
          <a:schemeClr val="accent1"/>
        </a:lnRef>
        <a:fillRef idx="0">
          <a:schemeClr val="accent1"/>
        </a:fillRef>
        <a:effectRef idx="0">
          <a:schemeClr val="accent1"/>
        </a:effectRef>
        <a:fontRef idx="minor">
          <a:schemeClr val="tx1"/>
        </a:fontRef>
      </a:style>
    </a:ln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GCPS2020">
      <a:dk1>
        <a:sysClr val="windowText" lastClr="000000"/>
      </a:dk1>
      <a:lt1>
        <a:sysClr val="window" lastClr="FFFFFF"/>
      </a:lt1>
      <a:dk2>
        <a:srgbClr val="000000"/>
      </a:dk2>
      <a:lt2>
        <a:srgbClr val="FFFFFF"/>
      </a:lt2>
      <a:accent1>
        <a:srgbClr val="03588C"/>
      </a:accent1>
      <a:accent2>
        <a:srgbClr val="8AABBF"/>
      </a:accent2>
      <a:accent3>
        <a:srgbClr val="DCEAF2"/>
      </a:accent3>
      <a:accent4>
        <a:srgbClr val="F29979"/>
      </a:accent4>
      <a:accent5>
        <a:srgbClr val="F24C27"/>
      </a:accent5>
      <a:accent6>
        <a:srgbClr val="FFFFFF"/>
      </a:accent6>
      <a:hlink>
        <a:srgbClr val="FFFFFF"/>
      </a:hlink>
      <a:folHlink>
        <a:srgbClr val="FFFFFF"/>
      </a:folHlink>
    </a:clrScheme>
    <a:fontScheme name="Century Gothic">
      <a:majorFont>
        <a:latin typeface="Century Gothic" panose="020F030202020403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F03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10320</TotalTime>
  <Words>2190</Words>
  <Application>Microsoft Office PowerPoint</Application>
  <PresentationFormat>Widescreen</PresentationFormat>
  <Paragraphs>295</Paragraphs>
  <Slides>27</Slides>
  <Notes>10</Notes>
  <HiddenSlides>3</HiddenSlides>
  <MMClips>0</MMClips>
  <ScaleCrop>false</ScaleCrop>
  <HeadingPairs>
    <vt:vector size="6" baseType="variant">
      <vt:variant>
        <vt:lpstr>Fonts Used</vt:lpstr>
      </vt:variant>
      <vt:variant>
        <vt:i4>12</vt:i4>
      </vt:variant>
      <vt:variant>
        <vt:lpstr>Theme</vt:lpstr>
      </vt:variant>
      <vt:variant>
        <vt:i4>2</vt:i4>
      </vt:variant>
      <vt:variant>
        <vt:lpstr>Slide Titles</vt:lpstr>
      </vt:variant>
      <vt:variant>
        <vt:i4>27</vt:i4>
      </vt:variant>
    </vt:vector>
  </HeadingPairs>
  <TitlesOfParts>
    <vt:vector size="41" baseType="lpstr">
      <vt:lpstr>Open Sans Semibold</vt:lpstr>
      <vt:lpstr>Open Sans</vt:lpstr>
      <vt:lpstr>Impact</vt:lpstr>
      <vt:lpstr>Arial</vt:lpstr>
      <vt:lpstr>Calibri</vt:lpstr>
      <vt:lpstr>Open Sans Light</vt:lpstr>
      <vt:lpstr>Open Sans Extrabold</vt:lpstr>
      <vt:lpstr>TeXGyreAdventor</vt:lpstr>
      <vt:lpstr>Calibri Light</vt:lpstr>
      <vt:lpstr>Arial Black</vt:lpstr>
      <vt:lpstr>Century Gothic</vt:lpstr>
      <vt:lpstr>Open Sans Extrabold</vt:lpstr>
      <vt:lpstr>Tema de Office</vt:lpstr>
      <vt:lpstr>1_Office Theme</vt:lpstr>
      <vt:lpstr>PowerPoint Presentation</vt:lpstr>
      <vt:lpstr>Making sure Initiating Events and  Independent Protection Layers are included in  Integrated Management Systems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Human Factors missing from PSM</dc:title>
  <dc:creator>Matias Massello</dc:creator>
  <cp:lastModifiedBy>William Bridges</cp:lastModifiedBy>
  <cp:revision>421</cp:revision>
  <dcterms:created xsi:type="dcterms:W3CDTF">2017-09-20T21:11:17Z</dcterms:created>
  <dcterms:modified xsi:type="dcterms:W3CDTF">2020-08-07T21:06:05Z</dcterms:modified>
</cp:coreProperties>
</file>